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66" r:id="rId7"/>
    <p:sldId id="275" r:id="rId8"/>
    <p:sldId id="270" r:id="rId9"/>
    <p:sldId id="271" r:id="rId10"/>
    <p:sldId id="276" r:id="rId11"/>
    <p:sldId id="259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E2D08-1DBF-45C9-96BD-8C64B7182E52}" type="doc">
      <dgm:prSet loTypeId="urn:microsoft.com/office/officeart/2005/8/layout/radial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1CE6B72-0D78-493B-9FBE-A1975E89556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Отрицательные е </a:t>
          </a:r>
          <a:r>
            <a: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местоимения</a:t>
          </a:r>
        </a:p>
      </dgm:t>
    </dgm:pt>
    <dgm:pt modelId="{85637DAB-61B5-4BAE-8A5F-DC9CADC05755}" type="parTrans" cxnId="{3D3C1463-756F-43FB-87D7-4B976927BBB8}">
      <dgm:prSet/>
      <dgm:spPr/>
      <dgm:t>
        <a:bodyPr/>
        <a:lstStyle/>
        <a:p>
          <a:endParaRPr lang="ru-RU"/>
        </a:p>
      </dgm:t>
    </dgm:pt>
    <dgm:pt modelId="{86564E19-FFFF-4338-BD88-559D778C453D}" type="sibTrans" cxnId="{3D3C1463-756F-43FB-87D7-4B976927BBB8}">
      <dgm:prSet/>
      <dgm:spPr/>
      <dgm:t>
        <a:bodyPr/>
        <a:lstStyle/>
        <a:p>
          <a:endParaRPr lang="ru-RU"/>
        </a:p>
      </dgm:t>
    </dgm:pt>
    <dgm:pt modelId="{090B071F-1D86-4A9A-A481-8F62216C19A1}">
      <dgm:prSet phldrT="[Текст]" custT="1"/>
      <dgm:spPr/>
      <dgm:t>
        <a:bodyPr/>
        <a:lstStyle/>
        <a:p>
          <a:r>
            <a:rPr lang="ru-RU" sz="3600" b="1" dirty="0" smtClean="0"/>
            <a:t>ничто</a:t>
          </a:r>
          <a:endParaRPr lang="ru-RU" sz="3600" b="1" dirty="0"/>
        </a:p>
      </dgm:t>
    </dgm:pt>
    <dgm:pt modelId="{98183544-6322-4699-99B9-C369F073F5D8}" type="parTrans" cxnId="{7D3109EE-8019-46B5-9EA4-1BACF2100613}">
      <dgm:prSet/>
      <dgm:spPr/>
      <dgm:t>
        <a:bodyPr/>
        <a:lstStyle/>
        <a:p>
          <a:endParaRPr lang="ru-RU"/>
        </a:p>
      </dgm:t>
    </dgm:pt>
    <dgm:pt modelId="{6CEC6DE5-82F0-4D0E-B76C-0DDD1821C7C0}" type="sibTrans" cxnId="{7D3109EE-8019-46B5-9EA4-1BACF2100613}">
      <dgm:prSet/>
      <dgm:spPr/>
      <dgm:t>
        <a:bodyPr/>
        <a:lstStyle/>
        <a:p>
          <a:endParaRPr lang="ru-RU"/>
        </a:p>
      </dgm:t>
    </dgm:pt>
    <dgm:pt modelId="{B7421BF8-37C0-4605-893E-B27FFDF5BF19}">
      <dgm:prSet phldrT="[Текст]" custT="1"/>
      <dgm:spPr/>
      <dgm:t>
        <a:bodyPr/>
        <a:lstStyle/>
        <a:p>
          <a:r>
            <a:rPr lang="ru-RU" sz="3600" b="1" dirty="0" smtClean="0"/>
            <a:t>никто</a:t>
          </a:r>
          <a:endParaRPr lang="ru-RU" sz="3600" b="1" dirty="0"/>
        </a:p>
      </dgm:t>
    </dgm:pt>
    <dgm:pt modelId="{3CDD071F-DA8B-4F24-9F9C-B40C00FA4F3C}" type="parTrans" cxnId="{5DC81FEC-8E3B-4EF6-A5AF-0DDB210B73D0}">
      <dgm:prSet/>
      <dgm:spPr/>
      <dgm:t>
        <a:bodyPr/>
        <a:lstStyle/>
        <a:p>
          <a:endParaRPr lang="ru-RU"/>
        </a:p>
      </dgm:t>
    </dgm:pt>
    <dgm:pt modelId="{1FFE1F00-F6AA-403B-A2D3-2437E96E84EA}" type="sibTrans" cxnId="{5DC81FEC-8E3B-4EF6-A5AF-0DDB210B73D0}">
      <dgm:prSet/>
      <dgm:spPr/>
      <dgm:t>
        <a:bodyPr/>
        <a:lstStyle/>
        <a:p>
          <a:endParaRPr lang="ru-RU"/>
        </a:p>
      </dgm:t>
    </dgm:pt>
    <dgm:pt modelId="{446E6366-F8D4-47A7-865C-75B5811F1F98}">
      <dgm:prSet phldrT="[Текст]" custT="1"/>
      <dgm:spPr/>
      <dgm:t>
        <a:bodyPr/>
        <a:lstStyle/>
        <a:p>
          <a:r>
            <a:rPr lang="ru-RU" sz="3200" b="1" dirty="0" smtClean="0"/>
            <a:t>никакой</a:t>
          </a:r>
          <a:endParaRPr lang="ru-RU" sz="3200" b="1" dirty="0"/>
        </a:p>
      </dgm:t>
    </dgm:pt>
    <dgm:pt modelId="{9642AC33-16FE-4655-8833-CBF9C6A40346}" type="parTrans" cxnId="{216DCCED-3102-422C-899F-8CF500F896AC}">
      <dgm:prSet/>
      <dgm:spPr/>
      <dgm:t>
        <a:bodyPr/>
        <a:lstStyle/>
        <a:p>
          <a:endParaRPr lang="ru-RU"/>
        </a:p>
      </dgm:t>
    </dgm:pt>
    <dgm:pt modelId="{4479E50E-53AC-4E64-A6E2-3B8F26EB288D}" type="sibTrans" cxnId="{216DCCED-3102-422C-899F-8CF500F896AC}">
      <dgm:prSet/>
      <dgm:spPr/>
      <dgm:t>
        <a:bodyPr/>
        <a:lstStyle/>
        <a:p>
          <a:endParaRPr lang="ru-RU"/>
        </a:p>
      </dgm:t>
    </dgm:pt>
    <dgm:pt modelId="{FDF50B20-810B-4700-A7EC-07A1E7608C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/>
            <a:t>ничей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dirty="0"/>
        </a:p>
      </dgm:t>
    </dgm:pt>
    <dgm:pt modelId="{419744E4-0CDF-4EF0-9FE7-3232D2E6E925}" type="parTrans" cxnId="{429EA53C-BBA8-4FAE-90A8-2AB462A5E251}">
      <dgm:prSet/>
      <dgm:spPr/>
      <dgm:t>
        <a:bodyPr/>
        <a:lstStyle/>
        <a:p>
          <a:endParaRPr lang="ru-RU"/>
        </a:p>
      </dgm:t>
    </dgm:pt>
    <dgm:pt modelId="{8A35E160-4529-4D7D-9765-143231E8EED4}" type="sibTrans" cxnId="{429EA53C-BBA8-4FAE-90A8-2AB462A5E251}">
      <dgm:prSet/>
      <dgm:spPr/>
      <dgm:t>
        <a:bodyPr/>
        <a:lstStyle/>
        <a:p>
          <a:endParaRPr lang="ru-RU"/>
        </a:p>
      </dgm:t>
    </dgm:pt>
    <dgm:pt modelId="{A1F1A344-7052-4254-8C58-B23FC5B815BA}">
      <dgm:prSet/>
      <dgm:spPr/>
      <dgm:t>
        <a:bodyPr/>
        <a:lstStyle/>
        <a:p>
          <a:r>
            <a:rPr lang="ru-RU" b="1" dirty="0" smtClean="0"/>
            <a:t>Негде </a:t>
          </a:r>
          <a:endParaRPr lang="ru-RU" b="1" dirty="0"/>
        </a:p>
      </dgm:t>
    </dgm:pt>
    <dgm:pt modelId="{D9711741-31C2-4A6E-BCF1-9B85ACC9BA3B}" type="parTrans" cxnId="{C88C8475-4D3D-4C54-B652-C0F080D97115}">
      <dgm:prSet/>
      <dgm:spPr/>
      <dgm:t>
        <a:bodyPr/>
        <a:lstStyle/>
        <a:p>
          <a:endParaRPr lang="ru-RU"/>
        </a:p>
      </dgm:t>
    </dgm:pt>
    <dgm:pt modelId="{C0E4EA6F-4F00-46C8-B1D9-C9EA7FACDB8B}" type="sibTrans" cxnId="{C88C8475-4D3D-4C54-B652-C0F080D97115}">
      <dgm:prSet/>
      <dgm:spPr/>
      <dgm:t>
        <a:bodyPr/>
        <a:lstStyle/>
        <a:p>
          <a:endParaRPr lang="ru-RU"/>
        </a:p>
      </dgm:t>
    </dgm:pt>
    <dgm:pt modelId="{F5F22484-3702-4D9B-AE24-C46CB9FAE7E4}">
      <dgm:prSet custT="1"/>
      <dgm:spPr/>
      <dgm:t>
        <a:bodyPr/>
        <a:lstStyle/>
        <a:p>
          <a:r>
            <a:rPr lang="ru-RU" sz="2800" b="1" dirty="0" smtClean="0"/>
            <a:t>нисколько</a:t>
          </a:r>
          <a:endParaRPr lang="ru-RU" sz="2800" b="1" dirty="0"/>
        </a:p>
      </dgm:t>
    </dgm:pt>
    <dgm:pt modelId="{45668645-D392-4F6A-AFF2-B97D72B1AAF5}" type="parTrans" cxnId="{249CCFED-762B-42E6-86FE-33E61F4BEC9C}">
      <dgm:prSet/>
      <dgm:spPr/>
      <dgm:t>
        <a:bodyPr/>
        <a:lstStyle/>
        <a:p>
          <a:endParaRPr lang="ru-RU"/>
        </a:p>
      </dgm:t>
    </dgm:pt>
    <dgm:pt modelId="{6307257D-79CA-42C6-A2E8-20A35EB02716}" type="sibTrans" cxnId="{249CCFED-762B-42E6-86FE-33E61F4BEC9C}">
      <dgm:prSet/>
      <dgm:spPr/>
      <dgm:t>
        <a:bodyPr/>
        <a:lstStyle/>
        <a:p>
          <a:endParaRPr lang="ru-RU"/>
        </a:p>
      </dgm:t>
    </dgm:pt>
    <dgm:pt modelId="{7F457D2F-642F-40C5-99B9-178686D25975}">
      <dgm:prSet custT="1"/>
      <dgm:spPr/>
      <dgm:t>
        <a:bodyPr/>
        <a:lstStyle/>
        <a:p>
          <a:r>
            <a:rPr lang="ru-RU" sz="3600" b="1" dirty="0" smtClean="0"/>
            <a:t>некогда</a:t>
          </a:r>
          <a:endParaRPr lang="ru-RU" sz="3600" b="1" dirty="0"/>
        </a:p>
      </dgm:t>
    </dgm:pt>
    <dgm:pt modelId="{4E0F78A0-0940-4B45-A01D-E81227FCFC3C}" type="parTrans" cxnId="{CC0CD9AF-FE6D-45F2-BF59-FE475FCEEB24}">
      <dgm:prSet/>
      <dgm:spPr/>
      <dgm:t>
        <a:bodyPr/>
        <a:lstStyle/>
        <a:p>
          <a:endParaRPr lang="ru-RU"/>
        </a:p>
      </dgm:t>
    </dgm:pt>
    <dgm:pt modelId="{7022A2D8-E8D1-42CF-AECC-CEDE614FE711}" type="sibTrans" cxnId="{CC0CD9AF-FE6D-45F2-BF59-FE475FCEEB24}">
      <dgm:prSet/>
      <dgm:spPr/>
      <dgm:t>
        <a:bodyPr/>
        <a:lstStyle/>
        <a:p>
          <a:endParaRPr lang="ru-RU"/>
        </a:p>
      </dgm:t>
    </dgm:pt>
    <dgm:pt modelId="{976E4622-57B0-4966-9AD5-C8BEC58955F6}" type="pres">
      <dgm:prSet presAssocID="{42FE2D08-1DBF-45C9-96BD-8C64B7182E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9B9F3-B600-4736-B2EF-ED75B06599E5}" type="pres">
      <dgm:prSet presAssocID="{F1CE6B72-0D78-493B-9FBE-A1975E895561}" presName="centerShape" presStyleLbl="node0" presStyleIdx="0" presStyleCnt="1"/>
      <dgm:spPr/>
      <dgm:t>
        <a:bodyPr/>
        <a:lstStyle/>
        <a:p>
          <a:endParaRPr lang="ru-RU"/>
        </a:p>
      </dgm:t>
    </dgm:pt>
    <dgm:pt modelId="{142688D6-08F8-4549-9007-8C8D53B739A5}" type="pres">
      <dgm:prSet presAssocID="{98183544-6322-4699-99B9-C369F073F5D8}" presName="Name9" presStyleLbl="parChTrans1D2" presStyleIdx="0" presStyleCnt="7"/>
      <dgm:spPr/>
      <dgm:t>
        <a:bodyPr/>
        <a:lstStyle/>
        <a:p>
          <a:endParaRPr lang="ru-RU"/>
        </a:p>
      </dgm:t>
    </dgm:pt>
    <dgm:pt modelId="{88A551D8-4666-42FC-9AFC-888091EE8D34}" type="pres">
      <dgm:prSet presAssocID="{98183544-6322-4699-99B9-C369F073F5D8}" presName="connTx" presStyleLbl="parChTrans1D2" presStyleIdx="0" presStyleCnt="7"/>
      <dgm:spPr/>
      <dgm:t>
        <a:bodyPr/>
        <a:lstStyle/>
        <a:p>
          <a:endParaRPr lang="ru-RU"/>
        </a:p>
      </dgm:t>
    </dgm:pt>
    <dgm:pt modelId="{0D18D4B6-DCA9-43B1-88AD-6A0AA40960F5}" type="pres">
      <dgm:prSet presAssocID="{090B071F-1D86-4A9A-A481-8F62216C19A1}" presName="node" presStyleLbl="node1" presStyleIdx="0" presStyleCnt="7" custAng="16200000" custScaleX="152005" custRadScaleRad="97233" custRadScaleInc="6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95DE6-78F4-49EE-9485-2FF783AA342C}" type="pres">
      <dgm:prSet presAssocID="{3CDD071F-DA8B-4F24-9F9C-B40C00FA4F3C}" presName="Name9" presStyleLbl="parChTrans1D2" presStyleIdx="1" presStyleCnt="7"/>
      <dgm:spPr/>
      <dgm:t>
        <a:bodyPr/>
        <a:lstStyle/>
        <a:p>
          <a:endParaRPr lang="ru-RU"/>
        </a:p>
      </dgm:t>
    </dgm:pt>
    <dgm:pt modelId="{AA5ED107-C312-4809-B279-243BD3C134FD}" type="pres">
      <dgm:prSet presAssocID="{3CDD071F-DA8B-4F24-9F9C-B40C00FA4F3C}" presName="connTx" presStyleLbl="parChTrans1D2" presStyleIdx="1" presStyleCnt="7"/>
      <dgm:spPr/>
      <dgm:t>
        <a:bodyPr/>
        <a:lstStyle/>
        <a:p>
          <a:endParaRPr lang="ru-RU"/>
        </a:p>
      </dgm:t>
    </dgm:pt>
    <dgm:pt modelId="{8B540F16-42D7-4320-868D-26A5CE82A1E6}" type="pres">
      <dgm:prSet presAssocID="{B7421BF8-37C0-4605-893E-B27FFDF5BF19}" presName="node" presStyleLbl="node1" presStyleIdx="1" presStyleCnt="7" custAng="19726799" custScaleX="166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8BE89-9D51-4F28-8A01-8959117CD314}" type="pres">
      <dgm:prSet presAssocID="{9642AC33-16FE-4655-8833-CBF9C6A40346}" presName="Name9" presStyleLbl="parChTrans1D2" presStyleIdx="2" presStyleCnt="7"/>
      <dgm:spPr/>
      <dgm:t>
        <a:bodyPr/>
        <a:lstStyle/>
        <a:p>
          <a:endParaRPr lang="ru-RU"/>
        </a:p>
      </dgm:t>
    </dgm:pt>
    <dgm:pt modelId="{7A2605B3-A365-4D9E-A84E-9F17ED470FBC}" type="pres">
      <dgm:prSet presAssocID="{9642AC33-16FE-4655-8833-CBF9C6A40346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C5625CC-FAD8-4963-93C4-73B6C379D3F2}" type="pres">
      <dgm:prSet presAssocID="{446E6366-F8D4-47A7-865C-75B5811F1F98}" presName="node" presStyleLbl="node1" presStyleIdx="2" presStyleCnt="7" custAng="922312" custScaleX="192386" custRadScaleRad="99374" custRadScaleInc="-10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20DB6-1808-465A-9267-FFB54E83ACA8}" type="pres">
      <dgm:prSet presAssocID="{419744E4-0CDF-4EF0-9FE7-3232D2E6E925}" presName="Name9" presStyleLbl="parChTrans1D2" presStyleIdx="3" presStyleCnt="7"/>
      <dgm:spPr/>
      <dgm:t>
        <a:bodyPr/>
        <a:lstStyle/>
        <a:p>
          <a:endParaRPr lang="ru-RU"/>
        </a:p>
      </dgm:t>
    </dgm:pt>
    <dgm:pt modelId="{16E146C2-2D87-47C2-9752-04CF72663DC0}" type="pres">
      <dgm:prSet presAssocID="{419744E4-0CDF-4EF0-9FE7-3232D2E6E925}" presName="connTx" presStyleLbl="parChTrans1D2" presStyleIdx="3" presStyleCnt="7"/>
      <dgm:spPr/>
      <dgm:t>
        <a:bodyPr/>
        <a:lstStyle/>
        <a:p>
          <a:endParaRPr lang="ru-RU"/>
        </a:p>
      </dgm:t>
    </dgm:pt>
    <dgm:pt modelId="{BE6B6B44-5BE4-477F-9F78-7C348B668FFB}" type="pres">
      <dgm:prSet presAssocID="{FDF50B20-810B-4700-A7EC-07A1E7608CBF}" presName="node" presStyleLbl="node1" presStyleIdx="3" presStyleCnt="7" custAng="2784865" custScaleX="131168" custRadScaleRad="96516" custRadScaleInc="-47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151D4-80CF-4E02-A350-3C389E766759}" type="pres">
      <dgm:prSet presAssocID="{45668645-D392-4F6A-AFF2-B97D72B1AAF5}" presName="Name9" presStyleLbl="parChTrans1D2" presStyleIdx="4" presStyleCnt="7"/>
      <dgm:spPr/>
      <dgm:t>
        <a:bodyPr/>
        <a:lstStyle/>
        <a:p>
          <a:endParaRPr lang="ru-RU"/>
        </a:p>
      </dgm:t>
    </dgm:pt>
    <dgm:pt modelId="{8446C195-E888-4131-9B92-BC2D50134689}" type="pres">
      <dgm:prSet presAssocID="{45668645-D392-4F6A-AFF2-B97D72B1AAF5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18280BE-7622-4B88-BBFF-10847BC9DE27}" type="pres">
      <dgm:prSet presAssocID="{F5F22484-3702-4D9B-AE24-C46CB9FAE7E4}" presName="node" presStyleLbl="node1" presStyleIdx="4" presStyleCnt="7" custAng="18391884" custScaleX="168933" custRadScaleRad="96132" custRadScaleInc="1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E097F-7463-462D-B8B1-B3D419EBEA87}" type="pres">
      <dgm:prSet presAssocID="{4E0F78A0-0940-4B45-A01D-E81227FCFC3C}" presName="Name9" presStyleLbl="parChTrans1D2" presStyleIdx="5" presStyleCnt="7"/>
      <dgm:spPr/>
      <dgm:t>
        <a:bodyPr/>
        <a:lstStyle/>
        <a:p>
          <a:endParaRPr lang="ru-RU"/>
        </a:p>
      </dgm:t>
    </dgm:pt>
    <dgm:pt modelId="{0664AAD8-0139-484B-83DC-2473C19837D2}" type="pres">
      <dgm:prSet presAssocID="{4E0F78A0-0940-4B45-A01D-E81227FCFC3C}" presName="connTx" presStyleLbl="parChTrans1D2" presStyleIdx="5" presStyleCnt="7"/>
      <dgm:spPr/>
      <dgm:t>
        <a:bodyPr/>
        <a:lstStyle/>
        <a:p>
          <a:endParaRPr lang="ru-RU"/>
        </a:p>
      </dgm:t>
    </dgm:pt>
    <dgm:pt modelId="{160D0E27-761F-4B60-B3DB-DA55B94D8103}" type="pres">
      <dgm:prSet presAssocID="{7F457D2F-642F-40C5-99B9-178686D25975}" presName="node" presStyleLbl="node1" presStyleIdx="5" presStyleCnt="7" custAng="20703307" custScaleX="175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67E7F-96E3-46E5-B1DE-15DE881BA7B5}" type="pres">
      <dgm:prSet presAssocID="{D9711741-31C2-4A6E-BCF1-9B85ACC9BA3B}" presName="Name9" presStyleLbl="parChTrans1D2" presStyleIdx="6" presStyleCnt="7"/>
      <dgm:spPr/>
      <dgm:t>
        <a:bodyPr/>
        <a:lstStyle/>
        <a:p>
          <a:endParaRPr lang="ru-RU"/>
        </a:p>
      </dgm:t>
    </dgm:pt>
    <dgm:pt modelId="{7DD9A880-E95C-4379-A513-4829897125F8}" type="pres">
      <dgm:prSet presAssocID="{D9711741-31C2-4A6E-BCF1-9B85ACC9BA3B}" presName="connTx" presStyleLbl="parChTrans1D2" presStyleIdx="6" presStyleCnt="7"/>
      <dgm:spPr/>
      <dgm:t>
        <a:bodyPr/>
        <a:lstStyle/>
        <a:p>
          <a:endParaRPr lang="ru-RU"/>
        </a:p>
      </dgm:t>
    </dgm:pt>
    <dgm:pt modelId="{BF04373B-FC6A-49B6-821C-6C3E37C5EA9E}" type="pres">
      <dgm:prSet presAssocID="{A1F1A344-7052-4254-8C58-B23FC5B815BA}" presName="node" presStyleLbl="node1" presStyleIdx="6" presStyleCnt="7" custAng="2180873" custScaleX="129942" custRadScaleRad="111323" custRadScaleInc="-10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0CD9AF-FE6D-45F2-BF59-FE475FCEEB24}" srcId="{F1CE6B72-0D78-493B-9FBE-A1975E895561}" destId="{7F457D2F-642F-40C5-99B9-178686D25975}" srcOrd="5" destOrd="0" parTransId="{4E0F78A0-0940-4B45-A01D-E81227FCFC3C}" sibTransId="{7022A2D8-E8D1-42CF-AECC-CEDE614FE711}"/>
    <dgm:cxn modelId="{CF760F86-6668-4F25-9DAD-DA0CEF7DF8F5}" type="presOf" srcId="{9642AC33-16FE-4655-8833-CBF9C6A40346}" destId="{CE38BE89-9D51-4F28-8A01-8959117CD314}" srcOrd="0" destOrd="0" presId="urn:microsoft.com/office/officeart/2005/8/layout/radial1"/>
    <dgm:cxn modelId="{2C505DFA-EAD2-4771-9EF4-914AF7DD80FE}" type="presOf" srcId="{D9711741-31C2-4A6E-BCF1-9B85ACC9BA3B}" destId="{19067E7F-96E3-46E5-B1DE-15DE881BA7B5}" srcOrd="0" destOrd="0" presId="urn:microsoft.com/office/officeart/2005/8/layout/radial1"/>
    <dgm:cxn modelId="{3A397E95-FE90-4AAD-BDAD-B88D95630E82}" type="presOf" srcId="{FDF50B20-810B-4700-A7EC-07A1E7608CBF}" destId="{BE6B6B44-5BE4-477F-9F78-7C348B668FFB}" srcOrd="0" destOrd="0" presId="urn:microsoft.com/office/officeart/2005/8/layout/radial1"/>
    <dgm:cxn modelId="{BD532DDC-6122-4F85-997A-F783B8F79A20}" type="presOf" srcId="{9642AC33-16FE-4655-8833-CBF9C6A40346}" destId="{7A2605B3-A365-4D9E-A84E-9F17ED470FBC}" srcOrd="1" destOrd="0" presId="urn:microsoft.com/office/officeart/2005/8/layout/radial1"/>
    <dgm:cxn modelId="{A0237A10-11CF-4BAE-ABC3-5A2BD8D2D539}" type="presOf" srcId="{45668645-D392-4F6A-AFF2-B97D72B1AAF5}" destId="{1DB151D4-80CF-4E02-A350-3C389E766759}" srcOrd="0" destOrd="0" presId="urn:microsoft.com/office/officeart/2005/8/layout/radial1"/>
    <dgm:cxn modelId="{73B76069-0987-4239-B50C-D898C84AFFF2}" type="presOf" srcId="{4E0F78A0-0940-4B45-A01D-E81227FCFC3C}" destId="{0664AAD8-0139-484B-83DC-2473C19837D2}" srcOrd="1" destOrd="0" presId="urn:microsoft.com/office/officeart/2005/8/layout/radial1"/>
    <dgm:cxn modelId="{8F6A12E0-E5C9-4A81-B2AD-71451328761C}" type="presOf" srcId="{F5F22484-3702-4D9B-AE24-C46CB9FAE7E4}" destId="{118280BE-7622-4B88-BBFF-10847BC9DE27}" srcOrd="0" destOrd="0" presId="urn:microsoft.com/office/officeart/2005/8/layout/radial1"/>
    <dgm:cxn modelId="{9BE3EF1C-6A28-4001-8FD9-EF02E16EA50D}" type="presOf" srcId="{98183544-6322-4699-99B9-C369F073F5D8}" destId="{142688D6-08F8-4549-9007-8C8D53B739A5}" srcOrd="0" destOrd="0" presId="urn:microsoft.com/office/officeart/2005/8/layout/radial1"/>
    <dgm:cxn modelId="{429EA53C-BBA8-4FAE-90A8-2AB462A5E251}" srcId="{F1CE6B72-0D78-493B-9FBE-A1975E895561}" destId="{FDF50B20-810B-4700-A7EC-07A1E7608CBF}" srcOrd="3" destOrd="0" parTransId="{419744E4-0CDF-4EF0-9FE7-3232D2E6E925}" sibTransId="{8A35E160-4529-4D7D-9765-143231E8EED4}"/>
    <dgm:cxn modelId="{C32DFB0B-002E-4936-B110-E27E3504A277}" type="presOf" srcId="{F1CE6B72-0D78-493B-9FBE-A1975E895561}" destId="{1329B9F3-B600-4736-B2EF-ED75B06599E5}" srcOrd="0" destOrd="0" presId="urn:microsoft.com/office/officeart/2005/8/layout/radial1"/>
    <dgm:cxn modelId="{3A639FFD-B4B3-4C63-A455-31C94427299B}" type="presOf" srcId="{3CDD071F-DA8B-4F24-9F9C-B40C00FA4F3C}" destId="{AA5ED107-C312-4809-B279-243BD3C134FD}" srcOrd="1" destOrd="0" presId="urn:microsoft.com/office/officeart/2005/8/layout/radial1"/>
    <dgm:cxn modelId="{F93D950F-3CCD-4716-B8D7-8699674CC88D}" type="presOf" srcId="{42FE2D08-1DBF-45C9-96BD-8C64B7182E52}" destId="{976E4622-57B0-4966-9AD5-C8BEC58955F6}" srcOrd="0" destOrd="0" presId="urn:microsoft.com/office/officeart/2005/8/layout/radial1"/>
    <dgm:cxn modelId="{216DCCED-3102-422C-899F-8CF500F896AC}" srcId="{F1CE6B72-0D78-493B-9FBE-A1975E895561}" destId="{446E6366-F8D4-47A7-865C-75B5811F1F98}" srcOrd="2" destOrd="0" parTransId="{9642AC33-16FE-4655-8833-CBF9C6A40346}" sibTransId="{4479E50E-53AC-4E64-A6E2-3B8F26EB288D}"/>
    <dgm:cxn modelId="{46EA195C-2CBA-45FE-A089-C7137BE97588}" type="presOf" srcId="{D9711741-31C2-4A6E-BCF1-9B85ACC9BA3B}" destId="{7DD9A880-E95C-4379-A513-4829897125F8}" srcOrd="1" destOrd="0" presId="urn:microsoft.com/office/officeart/2005/8/layout/radial1"/>
    <dgm:cxn modelId="{5DC81FEC-8E3B-4EF6-A5AF-0DDB210B73D0}" srcId="{F1CE6B72-0D78-493B-9FBE-A1975E895561}" destId="{B7421BF8-37C0-4605-893E-B27FFDF5BF19}" srcOrd="1" destOrd="0" parTransId="{3CDD071F-DA8B-4F24-9F9C-B40C00FA4F3C}" sibTransId="{1FFE1F00-F6AA-403B-A2D3-2437E96E84EA}"/>
    <dgm:cxn modelId="{42F7939B-1231-40E4-883F-86F095BA2F97}" type="presOf" srcId="{7F457D2F-642F-40C5-99B9-178686D25975}" destId="{160D0E27-761F-4B60-B3DB-DA55B94D8103}" srcOrd="0" destOrd="0" presId="urn:microsoft.com/office/officeart/2005/8/layout/radial1"/>
    <dgm:cxn modelId="{3EE603A9-9D42-4F93-BD25-4634653453D6}" type="presOf" srcId="{4E0F78A0-0940-4B45-A01D-E81227FCFC3C}" destId="{0E5E097F-7463-462D-B8B1-B3D419EBEA87}" srcOrd="0" destOrd="0" presId="urn:microsoft.com/office/officeart/2005/8/layout/radial1"/>
    <dgm:cxn modelId="{715E02DC-0E77-447D-9A83-8C5C93941425}" type="presOf" srcId="{090B071F-1D86-4A9A-A481-8F62216C19A1}" destId="{0D18D4B6-DCA9-43B1-88AD-6A0AA40960F5}" srcOrd="0" destOrd="0" presId="urn:microsoft.com/office/officeart/2005/8/layout/radial1"/>
    <dgm:cxn modelId="{96333E1D-AFB1-44EC-AE04-36C7576CBDF1}" type="presOf" srcId="{419744E4-0CDF-4EF0-9FE7-3232D2E6E925}" destId="{27920DB6-1808-465A-9267-FFB54E83ACA8}" srcOrd="0" destOrd="0" presId="urn:microsoft.com/office/officeart/2005/8/layout/radial1"/>
    <dgm:cxn modelId="{2CD29EE0-C87C-4C51-9E7A-545173D1DDA0}" type="presOf" srcId="{98183544-6322-4699-99B9-C369F073F5D8}" destId="{88A551D8-4666-42FC-9AFC-888091EE8D34}" srcOrd="1" destOrd="0" presId="urn:microsoft.com/office/officeart/2005/8/layout/radial1"/>
    <dgm:cxn modelId="{BF107978-B388-4D3A-981F-D685481AA5E4}" type="presOf" srcId="{446E6366-F8D4-47A7-865C-75B5811F1F98}" destId="{DC5625CC-FAD8-4963-93C4-73B6C379D3F2}" srcOrd="0" destOrd="0" presId="urn:microsoft.com/office/officeart/2005/8/layout/radial1"/>
    <dgm:cxn modelId="{F64C02A5-4E5E-419B-BF2F-F194A97F1A1F}" type="presOf" srcId="{B7421BF8-37C0-4605-893E-B27FFDF5BF19}" destId="{8B540F16-42D7-4320-868D-26A5CE82A1E6}" srcOrd="0" destOrd="0" presId="urn:microsoft.com/office/officeart/2005/8/layout/radial1"/>
    <dgm:cxn modelId="{249CCFED-762B-42E6-86FE-33E61F4BEC9C}" srcId="{F1CE6B72-0D78-493B-9FBE-A1975E895561}" destId="{F5F22484-3702-4D9B-AE24-C46CB9FAE7E4}" srcOrd="4" destOrd="0" parTransId="{45668645-D392-4F6A-AFF2-B97D72B1AAF5}" sibTransId="{6307257D-79CA-42C6-A2E8-20A35EB02716}"/>
    <dgm:cxn modelId="{DA17BCCE-1BD7-4F27-8B10-E3F70876D996}" type="presOf" srcId="{3CDD071F-DA8B-4F24-9F9C-B40C00FA4F3C}" destId="{B9795DE6-78F4-49EE-9485-2FF783AA342C}" srcOrd="0" destOrd="0" presId="urn:microsoft.com/office/officeart/2005/8/layout/radial1"/>
    <dgm:cxn modelId="{DDD7F5C9-4A14-4B26-8FC9-6E5F61FB115F}" type="presOf" srcId="{45668645-D392-4F6A-AFF2-B97D72B1AAF5}" destId="{8446C195-E888-4131-9B92-BC2D50134689}" srcOrd="1" destOrd="0" presId="urn:microsoft.com/office/officeart/2005/8/layout/radial1"/>
    <dgm:cxn modelId="{BFFA4F1E-484D-4204-AE6E-C82F18E21C8A}" type="presOf" srcId="{419744E4-0CDF-4EF0-9FE7-3232D2E6E925}" destId="{16E146C2-2D87-47C2-9752-04CF72663DC0}" srcOrd="1" destOrd="0" presId="urn:microsoft.com/office/officeart/2005/8/layout/radial1"/>
    <dgm:cxn modelId="{3D3C1463-756F-43FB-87D7-4B976927BBB8}" srcId="{42FE2D08-1DBF-45C9-96BD-8C64B7182E52}" destId="{F1CE6B72-0D78-493B-9FBE-A1975E895561}" srcOrd="0" destOrd="0" parTransId="{85637DAB-61B5-4BAE-8A5F-DC9CADC05755}" sibTransId="{86564E19-FFFF-4338-BD88-559D778C453D}"/>
    <dgm:cxn modelId="{C88C8475-4D3D-4C54-B652-C0F080D97115}" srcId="{F1CE6B72-0D78-493B-9FBE-A1975E895561}" destId="{A1F1A344-7052-4254-8C58-B23FC5B815BA}" srcOrd="6" destOrd="0" parTransId="{D9711741-31C2-4A6E-BCF1-9B85ACC9BA3B}" sibTransId="{C0E4EA6F-4F00-46C8-B1D9-C9EA7FACDB8B}"/>
    <dgm:cxn modelId="{017EDC71-B9A3-4C0E-8656-B466D37D61C4}" type="presOf" srcId="{A1F1A344-7052-4254-8C58-B23FC5B815BA}" destId="{BF04373B-FC6A-49B6-821C-6C3E37C5EA9E}" srcOrd="0" destOrd="0" presId="urn:microsoft.com/office/officeart/2005/8/layout/radial1"/>
    <dgm:cxn modelId="{7D3109EE-8019-46B5-9EA4-1BACF2100613}" srcId="{F1CE6B72-0D78-493B-9FBE-A1975E895561}" destId="{090B071F-1D86-4A9A-A481-8F62216C19A1}" srcOrd="0" destOrd="0" parTransId="{98183544-6322-4699-99B9-C369F073F5D8}" sibTransId="{6CEC6DE5-82F0-4D0E-B76C-0DDD1821C7C0}"/>
    <dgm:cxn modelId="{8722ED3B-DB4E-497F-BF9D-0BD8FCD86313}" type="presParOf" srcId="{976E4622-57B0-4966-9AD5-C8BEC58955F6}" destId="{1329B9F3-B600-4736-B2EF-ED75B06599E5}" srcOrd="0" destOrd="0" presId="urn:microsoft.com/office/officeart/2005/8/layout/radial1"/>
    <dgm:cxn modelId="{1F3E4222-31F4-403D-8354-847B8694E744}" type="presParOf" srcId="{976E4622-57B0-4966-9AD5-C8BEC58955F6}" destId="{142688D6-08F8-4549-9007-8C8D53B739A5}" srcOrd="1" destOrd="0" presId="urn:microsoft.com/office/officeart/2005/8/layout/radial1"/>
    <dgm:cxn modelId="{0A5CFC89-44E5-4695-AA43-7B09A90EA9F6}" type="presParOf" srcId="{142688D6-08F8-4549-9007-8C8D53B739A5}" destId="{88A551D8-4666-42FC-9AFC-888091EE8D34}" srcOrd="0" destOrd="0" presId="urn:microsoft.com/office/officeart/2005/8/layout/radial1"/>
    <dgm:cxn modelId="{2BBDA7D7-40B7-46B2-AD9A-71FD41904DEF}" type="presParOf" srcId="{976E4622-57B0-4966-9AD5-C8BEC58955F6}" destId="{0D18D4B6-DCA9-43B1-88AD-6A0AA40960F5}" srcOrd="2" destOrd="0" presId="urn:microsoft.com/office/officeart/2005/8/layout/radial1"/>
    <dgm:cxn modelId="{BE0AEC9F-09F3-4423-8749-4813246F26F8}" type="presParOf" srcId="{976E4622-57B0-4966-9AD5-C8BEC58955F6}" destId="{B9795DE6-78F4-49EE-9485-2FF783AA342C}" srcOrd="3" destOrd="0" presId="urn:microsoft.com/office/officeart/2005/8/layout/radial1"/>
    <dgm:cxn modelId="{570957BB-CE84-4092-8411-C24173A0F297}" type="presParOf" srcId="{B9795DE6-78F4-49EE-9485-2FF783AA342C}" destId="{AA5ED107-C312-4809-B279-243BD3C134FD}" srcOrd="0" destOrd="0" presId="urn:microsoft.com/office/officeart/2005/8/layout/radial1"/>
    <dgm:cxn modelId="{76669537-8418-46AA-8F52-6386BADEE52E}" type="presParOf" srcId="{976E4622-57B0-4966-9AD5-C8BEC58955F6}" destId="{8B540F16-42D7-4320-868D-26A5CE82A1E6}" srcOrd="4" destOrd="0" presId="urn:microsoft.com/office/officeart/2005/8/layout/radial1"/>
    <dgm:cxn modelId="{EA8F2B1B-94B4-4455-9E75-AC8346F8E199}" type="presParOf" srcId="{976E4622-57B0-4966-9AD5-C8BEC58955F6}" destId="{CE38BE89-9D51-4F28-8A01-8959117CD314}" srcOrd="5" destOrd="0" presId="urn:microsoft.com/office/officeart/2005/8/layout/radial1"/>
    <dgm:cxn modelId="{557C5F0E-8416-42D5-BB17-5FCDB579D72C}" type="presParOf" srcId="{CE38BE89-9D51-4F28-8A01-8959117CD314}" destId="{7A2605B3-A365-4D9E-A84E-9F17ED470FBC}" srcOrd="0" destOrd="0" presId="urn:microsoft.com/office/officeart/2005/8/layout/radial1"/>
    <dgm:cxn modelId="{D96DCFE5-F840-4E5B-BF69-C00EF0C540A9}" type="presParOf" srcId="{976E4622-57B0-4966-9AD5-C8BEC58955F6}" destId="{DC5625CC-FAD8-4963-93C4-73B6C379D3F2}" srcOrd="6" destOrd="0" presId="urn:microsoft.com/office/officeart/2005/8/layout/radial1"/>
    <dgm:cxn modelId="{DC328B44-5717-4E1C-959B-6E2FA1772041}" type="presParOf" srcId="{976E4622-57B0-4966-9AD5-C8BEC58955F6}" destId="{27920DB6-1808-465A-9267-FFB54E83ACA8}" srcOrd="7" destOrd="0" presId="urn:microsoft.com/office/officeart/2005/8/layout/radial1"/>
    <dgm:cxn modelId="{4F96BE95-594C-4D83-8ABC-881F94771D0F}" type="presParOf" srcId="{27920DB6-1808-465A-9267-FFB54E83ACA8}" destId="{16E146C2-2D87-47C2-9752-04CF72663DC0}" srcOrd="0" destOrd="0" presId="urn:microsoft.com/office/officeart/2005/8/layout/radial1"/>
    <dgm:cxn modelId="{F80C4126-F97C-4827-903C-5328AB6B6E6E}" type="presParOf" srcId="{976E4622-57B0-4966-9AD5-C8BEC58955F6}" destId="{BE6B6B44-5BE4-477F-9F78-7C348B668FFB}" srcOrd="8" destOrd="0" presId="urn:microsoft.com/office/officeart/2005/8/layout/radial1"/>
    <dgm:cxn modelId="{2324FF4A-2A97-41E2-959B-D1DF6D15FF27}" type="presParOf" srcId="{976E4622-57B0-4966-9AD5-C8BEC58955F6}" destId="{1DB151D4-80CF-4E02-A350-3C389E766759}" srcOrd="9" destOrd="0" presId="urn:microsoft.com/office/officeart/2005/8/layout/radial1"/>
    <dgm:cxn modelId="{4069B64A-85A6-4C5F-90A3-1D6441D94ABF}" type="presParOf" srcId="{1DB151D4-80CF-4E02-A350-3C389E766759}" destId="{8446C195-E888-4131-9B92-BC2D50134689}" srcOrd="0" destOrd="0" presId="urn:microsoft.com/office/officeart/2005/8/layout/radial1"/>
    <dgm:cxn modelId="{2E686120-6381-401A-8259-80921F491443}" type="presParOf" srcId="{976E4622-57B0-4966-9AD5-C8BEC58955F6}" destId="{118280BE-7622-4B88-BBFF-10847BC9DE27}" srcOrd="10" destOrd="0" presId="urn:microsoft.com/office/officeart/2005/8/layout/radial1"/>
    <dgm:cxn modelId="{42E829D2-812E-479C-B6BE-4FAEE6D6DC62}" type="presParOf" srcId="{976E4622-57B0-4966-9AD5-C8BEC58955F6}" destId="{0E5E097F-7463-462D-B8B1-B3D419EBEA87}" srcOrd="11" destOrd="0" presId="urn:microsoft.com/office/officeart/2005/8/layout/radial1"/>
    <dgm:cxn modelId="{117D0FBD-DEB3-4504-9593-580420EA96AA}" type="presParOf" srcId="{0E5E097F-7463-462D-B8B1-B3D419EBEA87}" destId="{0664AAD8-0139-484B-83DC-2473C19837D2}" srcOrd="0" destOrd="0" presId="urn:microsoft.com/office/officeart/2005/8/layout/radial1"/>
    <dgm:cxn modelId="{D91CE206-65FE-40A5-AED7-AE3F95F05E2D}" type="presParOf" srcId="{976E4622-57B0-4966-9AD5-C8BEC58955F6}" destId="{160D0E27-761F-4B60-B3DB-DA55B94D8103}" srcOrd="12" destOrd="0" presId="urn:microsoft.com/office/officeart/2005/8/layout/radial1"/>
    <dgm:cxn modelId="{C5B5CE0A-0FEC-48DF-B744-A85DFB267897}" type="presParOf" srcId="{976E4622-57B0-4966-9AD5-C8BEC58955F6}" destId="{19067E7F-96E3-46E5-B1DE-15DE881BA7B5}" srcOrd="13" destOrd="0" presId="urn:microsoft.com/office/officeart/2005/8/layout/radial1"/>
    <dgm:cxn modelId="{FC37BA61-E427-4866-944A-203695AE6581}" type="presParOf" srcId="{19067E7F-96E3-46E5-B1DE-15DE881BA7B5}" destId="{7DD9A880-E95C-4379-A513-4829897125F8}" srcOrd="0" destOrd="0" presId="urn:microsoft.com/office/officeart/2005/8/layout/radial1"/>
    <dgm:cxn modelId="{59377E06-8DD3-491F-A07D-FA3E5C08BD19}" type="presParOf" srcId="{976E4622-57B0-4966-9AD5-C8BEC58955F6}" destId="{BF04373B-FC6A-49B6-821C-6C3E37C5EA9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9B9F3-B600-4736-B2EF-ED75B06599E5}">
      <dsp:nvSpPr>
        <dsp:cNvPr id="0" name=""/>
        <dsp:cNvSpPr/>
      </dsp:nvSpPr>
      <dsp:spPr>
        <a:xfrm>
          <a:off x="3673359" y="2193900"/>
          <a:ext cx="1446936" cy="1446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Отрицательные е </a:t>
          </a:r>
          <a:r>
            <a:rPr lang="ru-RU" sz="1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местоимения</a:t>
          </a:r>
        </a:p>
      </dsp:txBody>
      <dsp:txXfrm>
        <a:off x="3885258" y="2405799"/>
        <a:ext cx="1023138" cy="1023138"/>
      </dsp:txXfrm>
    </dsp:sp>
    <dsp:sp modelId="{142688D6-08F8-4549-9007-8C8D53B739A5}">
      <dsp:nvSpPr>
        <dsp:cNvPr id="0" name=""/>
        <dsp:cNvSpPr/>
      </dsp:nvSpPr>
      <dsp:spPr>
        <a:xfrm rot="16307861">
          <a:off x="4098128" y="1848010"/>
          <a:ext cx="663606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663606" y="146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3341" y="1846026"/>
        <a:ext cx="33180" cy="33180"/>
      </dsp:txXfrm>
    </dsp:sp>
    <dsp:sp modelId="{0D18D4B6-DCA9-43B1-88AD-6A0AA40960F5}">
      <dsp:nvSpPr>
        <dsp:cNvPr id="0" name=""/>
        <dsp:cNvSpPr/>
      </dsp:nvSpPr>
      <dsp:spPr>
        <a:xfrm rot="16200000">
          <a:off x="3363334" y="84194"/>
          <a:ext cx="2199415" cy="1446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ничто</a:t>
          </a:r>
          <a:endParaRPr lang="ru-RU" sz="3600" b="1" kern="1200" dirty="0"/>
        </a:p>
      </dsp:txBody>
      <dsp:txXfrm>
        <a:off x="3685431" y="296093"/>
        <a:ext cx="1555221" cy="1023138"/>
      </dsp:txXfrm>
    </dsp:sp>
    <dsp:sp modelId="{B9795DE6-78F4-49EE-9485-2FF783AA342C}">
      <dsp:nvSpPr>
        <dsp:cNvPr id="0" name=""/>
        <dsp:cNvSpPr/>
      </dsp:nvSpPr>
      <dsp:spPr>
        <a:xfrm rot="19285714">
          <a:off x="4905748" y="2289620"/>
          <a:ext cx="519869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519869" y="146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52686" y="2291230"/>
        <a:ext cx="25993" cy="25993"/>
      </dsp:txXfrm>
    </dsp:sp>
    <dsp:sp modelId="{8B540F16-42D7-4320-868D-26A5CE82A1E6}">
      <dsp:nvSpPr>
        <dsp:cNvPr id="0" name=""/>
        <dsp:cNvSpPr/>
      </dsp:nvSpPr>
      <dsp:spPr>
        <a:xfrm rot="19726799">
          <a:off x="4887356" y="840422"/>
          <a:ext cx="2413359" cy="1446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никто</a:t>
          </a:r>
          <a:endParaRPr lang="ru-RU" sz="3600" b="1" kern="1200" dirty="0"/>
        </a:p>
      </dsp:txBody>
      <dsp:txXfrm>
        <a:off x="5240784" y="1052321"/>
        <a:ext cx="1706503" cy="1023138"/>
      </dsp:txXfrm>
    </dsp:sp>
    <dsp:sp modelId="{CE38BE89-9D51-4F28-8A01-8959117CD314}">
      <dsp:nvSpPr>
        <dsp:cNvPr id="0" name=""/>
        <dsp:cNvSpPr/>
      </dsp:nvSpPr>
      <dsp:spPr>
        <a:xfrm rot="609799">
          <a:off x="5108182" y="3038978"/>
          <a:ext cx="96982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96982" y="146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54249" y="3051160"/>
        <a:ext cx="4849" cy="4849"/>
      </dsp:txXfrm>
    </dsp:sp>
    <dsp:sp modelId="{DC5625CC-FAD8-4963-93C4-73B6C379D3F2}">
      <dsp:nvSpPr>
        <dsp:cNvPr id="0" name=""/>
        <dsp:cNvSpPr/>
      </dsp:nvSpPr>
      <dsp:spPr>
        <a:xfrm rot="922312">
          <a:off x="5128348" y="2574552"/>
          <a:ext cx="2783703" cy="1446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никакой</a:t>
          </a:r>
          <a:endParaRPr lang="ru-RU" sz="3200" b="1" kern="1200" dirty="0"/>
        </a:p>
      </dsp:txBody>
      <dsp:txXfrm>
        <a:off x="5536012" y="2786451"/>
        <a:ext cx="1968375" cy="1023138"/>
      </dsp:txXfrm>
    </dsp:sp>
    <dsp:sp modelId="{27920DB6-1808-465A-9267-FFB54E83ACA8}">
      <dsp:nvSpPr>
        <dsp:cNvPr id="0" name=""/>
        <dsp:cNvSpPr/>
      </dsp:nvSpPr>
      <dsp:spPr>
        <a:xfrm rot="3122866">
          <a:off x="4729518" y="3703127"/>
          <a:ext cx="583097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583097" y="146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06489" y="3703156"/>
        <a:ext cx="29154" cy="29154"/>
      </dsp:txXfrm>
    </dsp:sp>
    <dsp:sp modelId="{BE6B6B44-5BE4-477F-9F78-7C348B668FFB}">
      <dsp:nvSpPr>
        <dsp:cNvPr id="0" name=""/>
        <dsp:cNvSpPr/>
      </dsp:nvSpPr>
      <dsp:spPr>
        <a:xfrm rot="2784865">
          <a:off x="4736413" y="3846000"/>
          <a:ext cx="1897917" cy="1446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/>
            <a:t>ничей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/>
        </a:p>
      </dsp:txBody>
      <dsp:txXfrm>
        <a:off x="5014357" y="4057899"/>
        <a:ext cx="1342029" cy="1023138"/>
      </dsp:txXfrm>
    </dsp:sp>
    <dsp:sp modelId="{1DB151D4-80CF-4E02-A350-3C389E766759}">
      <dsp:nvSpPr>
        <dsp:cNvPr id="0" name=""/>
        <dsp:cNvSpPr/>
      </dsp:nvSpPr>
      <dsp:spPr>
        <a:xfrm rot="7186798">
          <a:off x="3608037" y="3779740"/>
          <a:ext cx="573893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573893" y="146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80636" y="3780000"/>
        <a:ext cx="28694" cy="28694"/>
      </dsp:txXfrm>
    </dsp:sp>
    <dsp:sp modelId="{118280BE-7622-4B88-BBFF-10847BC9DE27}">
      <dsp:nvSpPr>
        <dsp:cNvPr id="0" name=""/>
        <dsp:cNvSpPr/>
      </dsp:nvSpPr>
      <dsp:spPr>
        <a:xfrm rot="18391884">
          <a:off x="2138176" y="4005154"/>
          <a:ext cx="2444353" cy="1446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нисколько</a:t>
          </a:r>
          <a:endParaRPr lang="ru-RU" sz="2800" b="1" kern="1200" dirty="0"/>
        </a:p>
      </dsp:txBody>
      <dsp:txXfrm>
        <a:off x="2496143" y="4217053"/>
        <a:ext cx="1728419" cy="1023138"/>
      </dsp:txXfrm>
    </dsp:sp>
    <dsp:sp modelId="{0E5E097F-7463-462D-B8B1-B3D419EBEA87}">
      <dsp:nvSpPr>
        <dsp:cNvPr id="0" name=""/>
        <dsp:cNvSpPr/>
      </dsp:nvSpPr>
      <dsp:spPr>
        <a:xfrm rot="10028571">
          <a:off x="3456438" y="3090233"/>
          <a:ext cx="238043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238043" y="146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69509" y="3098889"/>
        <a:ext cx="11902" cy="11902"/>
      </dsp:txXfrm>
    </dsp:sp>
    <dsp:sp modelId="{160D0E27-761F-4B60-B3DB-DA55B94D8103}">
      <dsp:nvSpPr>
        <dsp:cNvPr id="0" name=""/>
        <dsp:cNvSpPr/>
      </dsp:nvSpPr>
      <dsp:spPr>
        <a:xfrm rot="20703307">
          <a:off x="1010336" y="2676951"/>
          <a:ext cx="2540212" cy="1446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некогда</a:t>
          </a:r>
          <a:endParaRPr lang="ru-RU" sz="3600" b="1" kern="1200" dirty="0"/>
        </a:p>
      </dsp:txBody>
      <dsp:txXfrm>
        <a:off x="1382341" y="2888850"/>
        <a:ext cx="1796202" cy="1023138"/>
      </dsp:txXfrm>
    </dsp:sp>
    <dsp:sp modelId="{19067E7F-96E3-46E5-B1DE-15DE881BA7B5}">
      <dsp:nvSpPr>
        <dsp:cNvPr id="0" name=""/>
        <dsp:cNvSpPr/>
      </dsp:nvSpPr>
      <dsp:spPr>
        <a:xfrm rot="12951345">
          <a:off x="3043146" y="2230745"/>
          <a:ext cx="847629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847629" y="1460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45770" y="2224161"/>
        <a:ext cx="42381" cy="42381"/>
      </dsp:txXfrm>
    </dsp:sp>
    <dsp:sp modelId="{BF04373B-FC6A-49B6-821C-6C3E37C5EA9E}">
      <dsp:nvSpPr>
        <dsp:cNvPr id="0" name=""/>
        <dsp:cNvSpPr/>
      </dsp:nvSpPr>
      <dsp:spPr>
        <a:xfrm rot="2180873">
          <a:off x="1498087" y="778378"/>
          <a:ext cx="1880178" cy="1446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/>
            <a:t>Негде </a:t>
          </a:r>
          <a:endParaRPr lang="ru-RU" sz="3900" b="1" kern="1200" dirty="0"/>
        </a:p>
      </dsp:txBody>
      <dsp:txXfrm>
        <a:off x="1773433" y="990277"/>
        <a:ext cx="1329486" cy="1023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544FBA-F5BC-4F32-B468-51432ED493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C9A147-5ED6-443C-A1D9-966A869EC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29/03/2019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3999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Отрицательные местоимения </a:t>
            </a:r>
            <a:endParaRPr lang="en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048000"/>
            <a:ext cx="4038600" cy="2895600"/>
          </a:xfrm>
        </p:spPr>
        <p:txBody>
          <a:bodyPr>
            <a:noAutofit/>
          </a:bodyPr>
          <a:lstStyle/>
          <a:p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Правописание НЕ, НИ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НЕ</a:t>
            </a:r>
          </a:p>
          <a:p>
            <a:r>
              <a:rPr lang="ru-RU">
                <a:solidFill>
                  <a:schemeClr val="folHlink"/>
                </a:solidFill>
              </a:rPr>
              <a:t>Под ударением</a:t>
            </a:r>
          </a:p>
          <a:p>
            <a:r>
              <a:rPr lang="ru-RU"/>
              <a:t>нечего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86200" cy="1612900"/>
          </a:xfrm>
        </p:spPr>
        <p:txBody>
          <a:bodyPr/>
          <a:lstStyle/>
          <a:p>
            <a:r>
              <a:rPr lang="ru-RU"/>
              <a:t>НИ</a:t>
            </a:r>
          </a:p>
          <a:p>
            <a:r>
              <a:rPr lang="ru-RU">
                <a:solidFill>
                  <a:schemeClr val="folHlink"/>
                </a:solidFill>
              </a:rPr>
              <a:t>Без ударения</a:t>
            </a:r>
          </a:p>
          <a:p>
            <a:r>
              <a:rPr lang="ru-RU"/>
              <a:t>ничего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1143000" y="2590800"/>
            <a:ext cx="1444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6084888" y="2636838"/>
            <a:ext cx="73025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00113" y="3141663"/>
            <a:ext cx="7058025" cy="71913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Два НЕ </a:t>
            </a:r>
            <a:r>
              <a:rPr lang="ru-RU" sz="2400" b="1" dirty="0" err="1"/>
              <a:t>не</a:t>
            </a:r>
            <a:r>
              <a:rPr lang="ru-RU" sz="2400" b="1" dirty="0"/>
              <a:t> бывает!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68313" y="4076700"/>
            <a:ext cx="8064500" cy="22320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Н..чего не ответил, н..чего сказать,</a:t>
            </a:r>
          </a:p>
          <a:p>
            <a:pPr algn="ctr"/>
            <a:r>
              <a:rPr lang="ru-RU" sz="2800" b="1" dirty="0"/>
              <a:t> н..кто не придёт, н..  с кем не увижусь,</a:t>
            </a:r>
          </a:p>
          <a:p>
            <a:pPr algn="ctr"/>
            <a:r>
              <a:rPr lang="ru-RU" sz="2800" b="1" dirty="0"/>
              <a:t>н..сколько не боюсь, н..кому не скажу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Вставьте пропущенные орфограммы: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46237"/>
            <a:ext cx="8229600" cy="5211763"/>
          </a:xfrm>
        </p:spPr>
        <p:txBody>
          <a:bodyPr/>
          <a:lstStyle/>
          <a:p>
            <a:r>
              <a:rPr lang="ru-RU" b="1" dirty="0" smtClean="0"/>
              <a:t>Н…кого спросить. Нет на стадионе ни игроков, ни тренера.</a:t>
            </a:r>
            <a:br>
              <a:rPr lang="ru-RU" b="1" dirty="0" smtClean="0"/>
            </a:br>
            <a:r>
              <a:rPr lang="ru-RU" b="1" dirty="0" smtClean="0"/>
              <a:t>Н…чего не хочу: ни фруктов, ни конфет.</a:t>
            </a:r>
            <a:br>
              <a:rPr lang="ru-RU" b="1" dirty="0" smtClean="0"/>
            </a:br>
            <a:r>
              <a:rPr lang="ru-RU" b="1" dirty="0" smtClean="0"/>
              <a:t>Какую куртку тебе купить? Н…какую.</a:t>
            </a:r>
            <a:br>
              <a:rPr lang="ru-RU" b="1" dirty="0" smtClean="0"/>
            </a:br>
            <a:r>
              <a:rPr lang="ru-RU" b="1" dirty="0" smtClean="0"/>
              <a:t>Н…чего сказать. Обо всем уже поговорили.</a:t>
            </a:r>
            <a:br>
              <a:rPr lang="ru-RU" b="1" dirty="0" smtClean="0"/>
            </a:br>
            <a:r>
              <a:rPr lang="ru-RU" b="1" dirty="0" smtClean="0"/>
              <a:t>Сколько голов ты забил? Н…сколько.</a:t>
            </a:r>
            <a:br>
              <a:rPr lang="ru-RU" b="1" dirty="0" smtClean="0"/>
            </a:br>
            <a:r>
              <a:rPr lang="ru-RU" b="1" dirty="0" smtClean="0"/>
              <a:t>Чья эта шапка? Н…чья.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Правописание </a:t>
            </a:r>
            <a:r>
              <a:rPr lang="ru-RU" sz="2800" b="1" dirty="0">
                <a:solidFill>
                  <a:srgbClr val="0070C0"/>
                </a:solidFill>
              </a:rPr>
              <a:t>(слитно, раздельно)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86200" cy="1757363"/>
          </a:xfrm>
        </p:spPr>
        <p:txBody>
          <a:bodyPr/>
          <a:lstStyle/>
          <a:p>
            <a:r>
              <a:rPr lang="ru-RU" dirty="0"/>
              <a:t>слитно</a:t>
            </a:r>
          </a:p>
          <a:p>
            <a:r>
              <a:rPr lang="ru-RU" dirty="0">
                <a:solidFill>
                  <a:schemeClr val="folHlink"/>
                </a:solidFill>
              </a:rPr>
              <a:t>нет ПРЕДЛОГА</a:t>
            </a:r>
          </a:p>
          <a:p>
            <a:r>
              <a:rPr lang="ru-RU" dirty="0"/>
              <a:t>НЕКЕМ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86200" cy="1828800"/>
          </a:xfrm>
        </p:spPr>
        <p:txBody>
          <a:bodyPr/>
          <a:lstStyle/>
          <a:p>
            <a:r>
              <a:rPr lang="ru-RU" dirty="0"/>
              <a:t>раздельно</a:t>
            </a:r>
          </a:p>
          <a:p>
            <a:r>
              <a:rPr lang="ru-RU" dirty="0">
                <a:solidFill>
                  <a:schemeClr val="folHlink"/>
                </a:solidFill>
              </a:rPr>
              <a:t>есть ПРЕДЛОГ</a:t>
            </a:r>
          </a:p>
          <a:p>
            <a:r>
              <a:rPr lang="ru-RU" dirty="0"/>
              <a:t>НЕ  </a:t>
            </a:r>
            <a:r>
              <a:rPr lang="ru-RU" dirty="0">
                <a:solidFill>
                  <a:srgbClr val="CC3300"/>
                </a:solidFill>
              </a:rPr>
              <a:t>С</a:t>
            </a:r>
            <a:r>
              <a:rPr lang="ru-RU" dirty="0"/>
              <a:t>  КЕМ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39750" y="3429000"/>
            <a:ext cx="8064500" cy="10795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/>
              <a:t>В </a:t>
            </a:r>
            <a:r>
              <a:rPr lang="ru-RU" sz="4000" b="1" dirty="0">
                <a:solidFill>
                  <a:srgbClr val="CC3300"/>
                </a:solidFill>
              </a:rPr>
              <a:t>одно</a:t>
            </a:r>
            <a:r>
              <a:rPr lang="ru-RU" sz="4000" b="1" dirty="0"/>
              <a:t> или в </a:t>
            </a:r>
            <a:r>
              <a:rPr lang="ru-RU" sz="4000" b="1" dirty="0">
                <a:solidFill>
                  <a:srgbClr val="CC3300"/>
                </a:solidFill>
              </a:rPr>
              <a:t>три</a:t>
            </a:r>
            <a:r>
              <a:rPr lang="ru-RU" sz="4000" b="1" dirty="0"/>
              <a:t>, так меня пиши!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84213" y="5013325"/>
            <a:ext cx="7704137" cy="10795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Некем (с), ничто (во), ничего (для),</a:t>
            </a:r>
          </a:p>
          <a:p>
            <a:pPr algn="ctr"/>
            <a:r>
              <a:rPr lang="ru-RU" sz="2800" b="1" dirty="0"/>
              <a:t> ничем (перед)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>
                <a:solidFill>
                  <a:schemeClr val="accent2"/>
                </a:solidFill>
              </a:rPr>
              <a:t>Ответьте на вопросы, используя отрицательные местоимения: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676400"/>
            <a:ext cx="3810000" cy="3886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3300"/>
                </a:solidFill>
              </a:rPr>
              <a:t>Кого</a:t>
            </a:r>
            <a:r>
              <a:rPr lang="ru-RU" sz="2400" b="1" dirty="0">
                <a:solidFill>
                  <a:srgbClr val="000066"/>
                </a:solidFill>
              </a:rPr>
              <a:t> ты ожидаешь, Бим?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3300"/>
                </a:solidFill>
              </a:rPr>
              <a:t>За кем</a:t>
            </a:r>
            <a:r>
              <a:rPr lang="ru-RU" sz="2400" b="1" dirty="0">
                <a:solidFill>
                  <a:srgbClr val="000066"/>
                </a:solidFill>
              </a:rPr>
              <a:t> ты гнался, милый пес?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3300"/>
                </a:solidFill>
              </a:rPr>
              <a:t>Чья</a:t>
            </a:r>
            <a:r>
              <a:rPr lang="ru-RU" sz="2400" b="1" dirty="0">
                <a:solidFill>
                  <a:srgbClr val="000066"/>
                </a:solidFill>
              </a:rPr>
              <a:t> это собака, мальчики?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3300"/>
                </a:solidFill>
              </a:rPr>
              <a:t>К кому</a:t>
            </a:r>
            <a:r>
              <a:rPr lang="ru-RU" sz="2400" b="1" dirty="0">
                <a:solidFill>
                  <a:srgbClr val="000066"/>
                </a:solidFill>
              </a:rPr>
              <a:t> нам обратиться за помощью?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3300"/>
                </a:solidFill>
              </a:rPr>
              <a:t>Сколько</a:t>
            </a:r>
            <a:r>
              <a:rPr lang="ru-RU" sz="2400" b="1" dirty="0">
                <a:solidFill>
                  <a:srgbClr val="000066"/>
                </a:solidFill>
              </a:rPr>
              <a:t> следов хозяина ты обнаружил?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3300"/>
                </a:solidFill>
              </a:rPr>
              <a:t>Для чего</a:t>
            </a:r>
            <a:r>
              <a:rPr lang="ru-RU" sz="2400" b="1" dirty="0">
                <a:solidFill>
                  <a:srgbClr val="000066"/>
                </a:solidFill>
              </a:rPr>
              <a:t> тебе брать ружьё?</a:t>
            </a:r>
          </a:p>
        </p:txBody>
      </p:sp>
      <p:sp>
        <p:nvSpPr>
          <p:cNvPr id="2" name="Картинка 1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Проверь себя!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90800" y="1600200"/>
            <a:ext cx="3810000" cy="4114800"/>
          </a:xfrm>
        </p:spPr>
        <p:txBody>
          <a:bodyPr/>
          <a:lstStyle/>
          <a:p>
            <a:r>
              <a:rPr lang="ru-RU" sz="2800" b="1" i="1" dirty="0">
                <a:solidFill>
                  <a:srgbClr val="FF0000"/>
                </a:solidFill>
              </a:rPr>
              <a:t>Никого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Ни </a:t>
            </a:r>
            <a:r>
              <a:rPr lang="ru-RU" sz="2800" b="1" i="1" dirty="0">
                <a:solidFill>
                  <a:srgbClr val="003366"/>
                </a:solidFill>
              </a:rPr>
              <a:t>за</a:t>
            </a:r>
            <a:r>
              <a:rPr lang="ru-RU" sz="2800" b="1" i="1" dirty="0">
                <a:solidFill>
                  <a:srgbClr val="FF0000"/>
                </a:solidFill>
              </a:rPr>
              <a:t> кем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Ничья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Ни</a:t>
            </a:r>
            <a:r>
              <a:rPr lang="ru-RU" sz="2800" b="1" i="1" dirty="0">
                <a:solidFill>
                  <a:srgbClr val="003366"/>
                </a:solidFill>
              </a:rPr>
              <a:t> к</a:t>
            </a:r>
            <a:r>
              <a:rPr lang="ru-RU" sz="2800" b="1" i="1" dirty="0">
                <a:solidFill>
                  <a:srgbClr val="FF0000"/>
                </a:solidFill>
              </a:rPr>
              <a:t> кому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Нисколько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Не </a:t>
            </a:r>
            <a:r>
              <a:rPr lang="ru-RU" sz="2800" b="1" i="1" dirty="0">
                <a:solidFill>
                  <a:srgbClr val="003366"/>
                </a:solidFill>
              </a:rPr>
              <a:t>для</a:t>
            </a:r>
            <a:r>
              <a:rPr lang="ru-RU" sz="2800" b="1" i="1" dirty="0">
                <a:solidFill>
                  <a:srgbClr val="FF0000"/>
                </a:solidFill>
              </a:rPr>
              <a:t> чего</a:t>
            </a:r>
          </a:p>
        </p:txBody>
      </p:sp>
      <p:sp>
        <p:nvSpPr>
          <p:cNvPr id="2" name="Картинка 1"/>
          <p:cNvSpPr>
            <a:spLocks noGrp="1"/>
          </p:cNvSpPr>
          <p:nvPr>
            <p:ph type="clipArt" sz="half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331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Списать, раскрыть скобки, графически выделить орфограммы</a:t>
            </a:r>
            <a:endParaRPr lang="en-GB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2286000" y="1447801"/>
            <a:ext cx="6019800" cy="1211264"/>
            <a:chOff x="1296" y="1344"/>
            <a:chExt cx="2976" cy="571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gray">
            <a:xfrm>
              <a:off x="1823" y="1392"/>
              <a:ext cx="21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</a:rPr>
                <a:t>Где(то) (кто(то) для кого(то)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</p:grp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2286000" y="2514600"/>
            <a:ext cx="6019800" cy="685800"/>
            <a:chOff x="1296" y="1824"/>
            <a:chExt cx="2976" cy="432"/>
          </a:xfrm>
        </p:grpSpPr>
        <p:sp>
          <p:nvSpPr>
            <p:cNvPr id="35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gray">
            <a:xfrm>
              <a:off x="1680" y="1824"/>
              <a:ext cx="2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r>
                <a:rPr lang="ru-RU" b="1" dirty="0" smtClean="0">
                  <a:solidFill>
                    <a:srgbClr val="000000"/>
                  </a:solidFill>
                </a:rPr>
                <a:t>    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из (чего(то) сделал что(то)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2286000" y="3276600"/>
            <a:ext cx="6019800" cy="685800"/>
            <a:chOff x="1296" y="2304"/>
            <a:chExt cx="2976" cy="432"/>
          </a:xfrm>
        </p:grpSpPr>
        <p:sp>
          <p:nvSpPr>
            <p:cNvPr id="40" name="AutoShape 1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gray">
            <a:xfrm>
              <a:off x="1680" y="2304"/>
              <a:ext cx="2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  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    это что(то)  (не) пустяк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</p:grpSp>
      <p:grpSp>
        <p:nvGrpSpPr>
          <p:cNvPr id="44" name="Group 33"/>
          <p:cNvGrpSpPr>
            <a:grpSpLocks/>
          </p:cNvGrpSpPr>
          <p:nvPr/>
        </p:nvGrpSpPr>
        <p:grpSpPr bwMode="auto">
          <a:xfrm>
            <a:off x="2286000" y="4038600"/>
            <a:ext cx="6019800" cy="685800"/>
            <a:chOff x="1296" y="2832"/>
            <a:chExt cx="2976" cy="432"/>
          </a:xfrm>
        </p:grpSpPr>
        <p:sp>
          <p:nvSpPr>
            <p:cNvPr id="45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gray">
            <a:xfrm>
              <a:off x="1680" y="2832"/>
              <a:ext cx="2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  </a:t>
              </a:r>
              <a:r>
                <a:rPr lang="ru-RU" b="1" dirty="0" smtClean="0">
                  <a:solidFill>
                    <a:srgbClr val="000000"/>
                  </a:solidFill>
                </a:rPr>
                <a:t>       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кто(то) сделал (кое) как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4</a:t>
              </a:r>
            </a:p>
          </p:txBody>
        </p:sp>
      </p:grpSp>
      <p:grpSp>
        <p:nvGrpSpPr>
          <p:cNvPr id="49" name="Group 34"/>
          <p:cNvGrpSpPr>
            <a:grpSpLocks/>
          </p:cNvGrpSpPr>
          <p:nvPr/>
        </p:nvGrpSpPr>
        <p:grpSpPr bwMode="auto">
          <a:xfrm>
            <a:off x="2286000" y="4800600"/>
            <a:ext cx="5943600" cy="685800"/>
            <a:chOff x="1296" y="3360"/>
            <a:chExt cx="2976" cy="432"/>
          </a:xfrm>
        </p:grpSpPr>
        <p:sp>
          <p:nvSpPr>
            <p:cNvPr id="50" name="AutoShape 26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27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gray">
            <a:xfrm>
              <a:off x="1680" y="3470"/>
              <a:ext cx="2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  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   кое (о) чем подумает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gray">
            <a:xfrm>
              <a:off x="1393" y="342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5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Сопоставьте словосочетания: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Написать </a:t>
            </a:r>
            <a:r>
              <a:rPr lang="ru-RU" sz="4000" dirty="0" smtClean="0">
                <a:solidFill>
                  <a:srgbClr val="FF0000"/>
                </a:solidFill>
              </a:rPr>
              <a:t>кое</a:t>
            </a:r>
            <a:r>
              <a:rPr lang="ru-RU" sz="4000" dirty="0" smtClean="0"/>
              <a:t>-кому- не написать </a:t>
            </a:r>
            <a:r>
              <a:rPr lang="ru-RU" sz="4000" dirty="0" smtClean="0">
                <a:solidFill>
                  <a:srgbClr val="FF0000"/>
                </a:solidFill>
              </a:rPr>
              <a:t>ни</a:t>
            </a:r>
            <a:r>
              <a:rPr lang="ru-RU" sz="4000" dirty="0" smtClean="0"/>
              <a:t>кому</a:t>
            </a:r>
          </a:p>
          <a:p>
            <a:r>
              <a:rPr lang="ru-RU" sz="4000" dirty="0" smtClean="0"/>
              <a:t>Поговорить </a:t>
            </a:r>
            <a:r>
              <a:rPr lang="ru-RU" sz="4000" dirty="0" smtClean="0">
                <a:solidFill>
                  <a:srgbClr val="FF0000"/>
                </a:solidFill>
              </a:rPr>
              <a:t>кое</a:t>
            </a:r>
            <a:r>
              <a:rPr lang="ru-RU" sz="4000" dirty="0" smtClean="0"/>
              <a:t> с кем – поговорить </a:t>
            </a:r>
            <a:r>
              <a:rPr lang="ru-RU" sz="4000" dirty="0" smtClean="0">
                <a:solidFill>
                  <a:srgbClr val="FF0000"/>
                </a:solidFill>
              </a:rPr>
              <a:t>не</a:t>
            </a:r>
            <a:r>
              <a:rPr lang="ru-RU" sz="4000" dirty="0" smtClean="0"/>
              <a:t> с кем</a:t>
            </a:r>
          </a:p>
          <a:p>
            <a:r>
              <a:rPr lang="ru-RU" sz="4000" dirty="0" smtClean="0"/>
              <a:t>Чей-</a:t>
            </a:r>
            <a:r>
              <a:rPr lang="ru-RU" sz="4000" dirty="0" smtClean="0">
                <a:solidFill>
                  <a:srgbClr val="FF0000"/>
                </a:solidFill>
              </a:rPr>
              <a:t>то</a:t>
            </a:r>
            <a:r>
              <a:rPr lang="ru-RU" sz="4000" dirty="0" smtClean="0"/>
              <a:t> портфель – </a:t>
            </a:r>
            <a:r>
              <a:rPr lang="ru-RU" sz="4000" dirty="0" smtClean="0">
                <a:solidFill>
                  <a:srgbClr val="FF0000"/>
                </a:solidFill>
              </a:rPr>
              <a:t>ни</a:t>
            </a:r>
            <a:r>
              <a:rPr lang="ru-RU" sz="4000" dirty="0" smtClean="0"/>
              <a:t>чей портфель</a:t>
            </a:r>
          </a:p>
          <a:p>
            <a:r>
              <a:rPr lang="ru-RU" sz="4000" b="1" dirty="0" smtClean="0"/>
              <a:t>Какие словосочетания обозначают неопределенное лицо, признак? </a:t>
            </a:r>
          </a:p>
          <a:p>
            <a:r>
              <a:rPr lang="ru-RU" sz="4000" b="1" dirty="0" smtClean="0"/>
              <a:t>Какие- отсутствие лица, признака?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1" cy="850900"/>
          </a:xfrm>
          <a:solidFill>
            <a:srgbClr val="85A644"/>
          </a:solidFill>
        </p:spPr>
        <p:txBody>
          <a:bodyPr/>
          <a:lstStyle/>
          <a:p>
            <a:endParaRPr lang="ru-RU" b="1" dirty="0">
              <a:solidFill>
                <a:srgbClr val="FF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2275" y="1285860"/>
            <a:ext cx="6994525" cy="52641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Запишите предложения, выделите в них новые местоимения. Какую смысловую нагрузку предложению они придают?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Никто не знал о нашей тайне.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Никому я не расскажу о тебе.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Ничьей любви ты не достоин.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Никакая погода не помешает нам встретиться с друзьями.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Некому меня утешить.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1" cy="850900"/>
          </a:xfrm>
          <a:solidFill>
            <a:srgbClr val="85A644"/>
          </a:solidFill>
        </p:spPr>
        <p:txBody>
          <a:bodyPr/>
          <a:lstStyle/>
          <a:p>
            <a:r>
              <a:rPr lang="ru-RU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Понаблюдаем вместе!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2275" y="1285860"/>
            <a:ext cx="6994525" cy="52641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Запишите предложения, выделите в них новые местоимения. Какую смысловую нагрузку предложению они придают?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знал о нашей тайне.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 не расскажу о тебе.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Ничьей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любви ты не достоин.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Никакая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погода не помешает нам встретиться с друзьями.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меня утешить.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238240"/>
          <a:ext cx="8915400" cy="561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" y="152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Отрицательные  местоимения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0070C0"/>
                </a:solidFill>
              </a:rPr>
              <a:t>Образование отрицательных местоимений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14400" y="990600"/>
            <a:ext cx="1727200" cy="136683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НЕ</a:t>
            </a:r>
          </a:p>
          <a:p>
            <a:pPr algn="ctr"/>
            <a:r>
              <a:rPr lang="ru-RU" sz="2800" b="1" dirty="0"/>
              <a:t>НИ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819400" y="1295400"/>
            <a:ext cx="649287" cy="576263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733800" y="1143000"/>
            <a:ext cx="2016125" cy="1439863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/>
              <a:t>вопросительно-</a:t>
            </a:r>
          </a:p>
          <a:p>
            <a:pPr algn="ctr"/>
            <a:r>
              <a:rPr lang="ru-RU" sz="2000" b="1" dirty="0"/>
              <a:t>относительные</a:t>
            </a:r>
          </a:p>
          <a:p>
            <a:pPr algn="ctr"/>
            <a:r>
              <a:rPr lang="ru-RU" sz="2000" b="1" dirty="0"/>
              <a:t>местоимения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943600" y="1600200"/>
            <a:ext cx="647700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943600" y="2057400"/>
            <a:ext cx="647700" cy="73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858000" y="1066800"/>
            <a:ext cx="2016125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отрицательные</a:t>
            </a:r>
          </a:p>
          <a:p>
            <a:pPr algn="ctr"/>
            <a:r>
              <a:rPr lang="ru-RU" sz="2000" b="1"/>
              <a:t>местоимения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524000" y="1219200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b="1" dirty="0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524000" y="1676400"/>
            <a:ext cx="574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2051050" y="2997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140" name="Group 44"/>
          <p:cNvGraphicFramePr>
            <a:graphicFrameLocks noGrp="1"/>
          </p:cNvGraphicFramePr>
          <p:nvPr/>
        </p:nvGraphicFramePr>
        <p:xfrm>
          <a:off x="685800" y="2895600"/>
          <a:ext cx="7704138" cy="2026919"/>
        </p:xfrm>
        <a:graphic>
          <a:graphicData uri="http://schemas.openxmlformats.org/drawingml/2006/table">
            <a:tbl>
              <a:tblPr/>
              <a:tblGrid>
                <a:gridCol w="1358900"/>
                <a:gridCol w="6345238"/>
              </a:tblGrid>
              <a:tr h="990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Сущ.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Никто, ничто, некого, нечего и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(кроме некто, нечто)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Никакой, ничей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Числ.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Нисколько (кроме несколько)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4" name="Line 38"/>
          <p:cNvSpPr>
            <a:spLocks noChangeShapeType="1"/>
          </p:cNvSpPr>
          <p:nvPr/>
        </p:nvSpPr>
        <p:spPr bwMode="auto">
          <a:xfrm flipH="1">
            <a:off x="3059113" y="5734050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 flipH="1">
            <a:off x="5486400" y="4343400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 flipH="1">
            <a:off x="3810000" y="4343400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H="1">
            <a:off x="5508625" y="5734050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2133600" y="12192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2133600" y="1676400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25000" r="24133"/>
          <a:stretch>
            <a:fillRect/>
          </a:stretch>
        </p:blipFill>
        <p:spPr bwMode="auto">
          <a:xfrm>
            <a:off x="7959725" y="5373688"/>
            <a:ext cx="1184275" cy="1484312"/>
          </a:xfrm>
          <a:prstGeom prst="rect">
            <a:avLst/>
          </a:prstGeom>
          <a:noFill/>
          <a:ln w="38100">
            <a:solidFill>
              <a:srgbClr val="16D82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отрицательные местоимения образуются с помощью приставки не?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800" b="1" u="sng" dirty="0">
                <a:solidFill>
                  <a:srgbClr val="FF0000"/>
                </a:solidFill>
              </a:rPr>
              <a:t>Некого</a:t>
            </a:r>
          </a:p>
          <a:p>
            <a:endParaRPr lang="ru-RU" b="1" u="sng" dirty="0">
              <a:solidFill>
                <a:srgbClr val="FF0000"/>
              </a:solidFill>
            </a:endParaRPr>
          </a:p>
          <a:p>
            <a:endParaRPr lang="ru-RU" u="sng" dirty="0">
              <a:solidFill>
                <a:srgbClr val="FF0000"/>
              </a:solidFill>
            </a:endParaRPr>
          </a:p>
          <a:p>
            <a:endParaRPr lang="ru-RU" u="sng" dirty="0"/>
          </a:p>
          <a:p>
            <a:endParaRPr lang="ru-RU" u="sng" dirty="0"/>
          </a:p>
          <a:p>
            <a:r>
              <a:rPr lang="ru-RU" sz="4800" b="1" u="sng" dirty="0">
                <a:solidFill>
                  <a:srgbClr val="FF0000"/>
                </a:solidFill>
              </a:rPr>
              <a:t>Нечего</a:t>
            </a:r>
          </a:p>
          <a:p>
            <a:pPr>
              <a:buFontTx/>
              <a:buNone/>
            </a:pP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0099"/>
                </a:solidFill>
              </a:rPr>
              <a:t>Не имеют формы именительного падежа.</a:t>
            </a:r>
          </a:p>
          <a:p>
            <a:r>
              <a:rPr lang="ru-RU" b="1" i="1" dirty="0">
                <a:solidFill>
                  <a:srgbClr val="000099"/>
                </a:solidFill>
              </a:rPr>
              <a:t>Употребляются в предложениях без подлежащего.</a:t>
            </a:r>
          </a:p>
          <a:p>
            <a:pPr>
              <a:buFontTx/>
              <a:buNone/>
            </a:pPr>
            <a:r>
              <a:rPr lang="ru-RU" b="1" i="1" dirty="0"/>
              <a:t>Теперь уже делать</a:t>
            </a:r>
            <a:r>
              <a:rPr lang="ru-RU" b="1" i="1" dirty="0">
                <a:solidFill>
                  <a:srgbClr val="FF0000"/>
                </a:solidFill>
              </a:rPr>
              <a:t> нечего.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Произношение отрицательных местоимений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133600"/>
            <a:ext cx="3810000" cy="4114800"/>
          </a:xfrm>
        </p:spPr>
        <p:txBody>
          <a:bodyPr/>
          <a:lstStyle/>
          <a:p>
            <a:r>
              <a:rPr lang="ru-RU" b="1" i="1" dirty="0">
                <a:solidFill>
                  <a:srgbClr val="000066"/>
                </a:solidFill>
              </a:rPr>
              <a:t>Никто</a:t>
            </a:r>
          </a:p>
          <a:p>
            <a:r>
              <a:rPr lang="ru-RU" b="1" i="1" dirty="0">
                <a:solidFill>
                  <a:srgbClr val="000066"/>
                </a:solidFill>
              </a:rPr>
              <a:t>Ничто</a:t>
            </a:r>
          </a:p>
          <a:p>
            <a:r>
              <a:rPr lang="ru-RU" b="1" i="1" dirty="0">
                <a:solidFill>
                  <a:srgbClr val="000066"/>
                </a:solidFill>
              </a:rPr>
              <a:t>Никакой</a:t>
            </a:r>
          </a:p>
          <a:p>
            <a:r>
              <a:rPr lang="ru-RU" b="1" i="1" dirty="0">
                <a:solidFill>
                  <a:srgbClr val="000066"/>
                </a:solidFill>
              </a:rPr>
              <a:t>Ничей</a:t>
            </a:r>
          </a:p>
          <a:p>
            <a:r>
              <a:rPr lang="ru-RU" b="1" i="1" dirty="0">
                <a:solidFill>
                  <a:srgbClr val="000066"/>
                </a:solidFill>
              </a:rPr>
              <a:t>Нисколько</a:t>
            </a:r>
          </a:p>
          <a:p>
            <a:pPr>
              <a:buFontTx/>
              <a:buNone/>
            </a:pPr>
            <a:endParaRPr lang="ru-RU" b="1" i="1" dirty="0">
              <a:solidFill>
                <a:srgbClr val="000066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r>
              <a:rPr lang="ru-RU" b="1" i="1">
                <a:solidFill>
                  <a:srgbClr val="000066"/>
                </a:solidFill>
              </a:rPr>
              <a:t>Некого</a:t>
            </a:r>
          </a:p>
          <a:p>
            <a:endParaRPr lang="ru-RU" b="1" i="1">
              <a:solidFill>
                <a:srgbClr val="000066"/>
              </a:solidFill>
            </a:endParaRPr>
          </a:p>
          <a:p>
            <a:r>
              <a:rPr lang="ru-RU" b="1" i="1">
                <a:solidFill>
                  <a:srgbClr val="000066"/>
                </a:solidFill>
              </a:rPr>
              <a:t>Нечего</a:t>
            </a:r>
          </a:p>
          <a:p>
            <a:pPr>
              <a:buFontTx/>
              <a:buNone/>
            </a:pPr>
            <a:endParaRPr lang="ru-RU" b="1" i="1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ru-RU">
              <a:solidFill>
                <a:srgbClr val="CC3300"/>
              </a:solidFill>
            </a:endParaRP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6019800" y="1828800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Black" pitchFamily="34" charset="0"/>
              </a:rPr>
              <a:t>/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5943600" y="2971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/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22860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/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2286000" y="243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/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2438400" y="29718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/</a:t>
            </a: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1981200" y="3581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/</a:t>
            </a: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2209800" y="4038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/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95400" y="3124200"/>
            <a:ext cx="60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7200" dirty="0">
                <a:cs typeface="Times New Roman" pitchFamily="18" charset="0"/>
              </a:rPr>
              <a:t>¬</a:t>
            </a:r>
            <a:endParaRPr lang="ru-RU" sz="7200" dirty="0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219200" y="2057400"/>
            <a:ext cx="60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7200" dirty="0">
                <a:cs typeface="Times New Roman" pitchFamily="18" charset="0"/>
              </a:rPr>
              <a:t>¬</a:t>
            </a:r>
            <a:endParaRPr lang="ru-RU" sz="7200" dirty="0"/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295400" y="1447800"/>
            <a:ext cx="60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7200" dirty="0">
                <a:cs typeface="Times New Roman" pitchFamily="18" charset="0"/>
              </a:rPr>
              <a:t>¬</a:t>
            </a:r>
            <a:endParaRPr lang="ru-RU" sz="7200" dirty="0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295400" y="2514600"/>
            <a:ext cx="60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7200" dirty="0">
                <a:cs typeface="Times New Roman" pitchFamily="18" charset="0"/>
              </a:rPr>
              <a:t>¬</a:t>
            </a:r>
            <a:endParaRPr lang="ru-RU" sz="7200" dirty="0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295400" y="3657600"/>
            <a:ext cx="60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7200" dirty="0">
                <a:cs typeface="Times New Roman" pitchFamily="18" charset="0"/>
              </a:rPr>
              <a:t>¬</a:t>
            </a:r>
            <a:endParaRPr lang="ru-RU" sz="7200" dirty="0"/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029200" y="1524000"/>
            <a:ext cx="60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7200" dirty="0">
                <a:cs typeface="Times New Roman" pitchFamily="18" charset="0"/>
              </a:rPr>
              <a:t>¬</a:t>
            </a:r>
            <a:endParaRPr lang="ru-RU" sz="7200" dirty="0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029200" y="2590800"/>
            <a:ext cx="60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7200" dirty="0">
                <a:cs typeface="Times New Roman" pitchFamily="18" charset="0"/>
              </a:rPr>
              <a:t>¬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0" grpId="0" autoUpdateAnimBg="0"/>
      <p:bldP spid="18461" grpId="0" autoUpdateAnimBg="0"/>
      <p:bldP spid="18462" grpId="0" autoUpdateAnimBg="0"/>
      <p:bldP spid="18463" grpId="0" autoUpdateAnimBg="0"/>
      <p:bldP spid="18464" grpId="0" autoUpdateAnimBg="0"/>
      <p:bldP spid="18465" grpId="0" autoUpdateAnimBg="0"/>
      <p:bldP spid="18466" grpId="0" autoUpdateAnimBg="0"/>
      <p:bldP spid="33" grpId="0" autoUpdateAnimBg="0"/>
      <p:bldP spid="34" grpId="0" autoUpdateAnimBg="0"/>
      <p:bldP spid="35" grpId="0" autoUpdateAnimBg="0"/>
      <p:bldP spid="37" grpId="0" autoUpdateAnimBg="0"/>
      <p:bldP spid="38" grpId="0" autoUpdateAnimBg="0"/>
      <p:bldP spid="39" grpId="0" autoUpdateAnimBg="0"/>
      <p:bldP spid="40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468</Words>
  <Application>Microsoft Office PowerPoint</Application>
  <PresentationFormat>Экран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Отрицательные местоимения </vt:lpstr>
      <vt:lpstr>Списать, раскрыть скобки, графически выделить орфограммы</vt:lpstr>
      <vt:lpstr>Сопоставьте словосочетания:</vt:lpstr>
      <vt:lpstr>Презентация PowerPoint</vt:lpstr>
      <vt:lpstr>Понаблюдаем вместе!</vt:lpstr>
      <vt:lpstr>Презентация PowerPoint</vt:lpstr>
      <vt:lpstr>Образование отрицательных местоимений</vt:lpstr>
      <vt:lpstr>Какие отрицательные местоимения образуются с помощью приставки не?</vt:lpstr>
      <vt:lpstr>Произношение отрицательных местоимений</vt:lpstr>
      <vt:lpstr>Правописание НЕ, НИ</vt:lpstr>
      <vt:lpstr>Вставьте пропущенные орфограммы:</vt:lpstr>
      <vt:lpstr>Правописание (слитно, раздельно)</vt:lpstr>
      <vt:lpstr>Ответьте на вопросы, используя отрицательные местоимения:</vt:lpstr>
      <vt:lpstr>Проверь себя!</vt:lpstr>
    </vt:vector>
  </TitlesOfParts>
  <Company>HYATT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Учитель</cp:lastModifiedBy>
  <cp:revision>45</cp:revision>
  <dcterms:created xsi:type="dcterms:W3CDTF">2015-12-09T15:59:37Z</dcterms:created>
  <dcterms:modified xsi:type="dcterms:W3CDTF">2019-03-28T23:55:40Z</dcterms:modified>
</cp:coreProperties>
</file>