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90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6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7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39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1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12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6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58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1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1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5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4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5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7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0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5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26785B4-E54E-4857-8FB1-96871176B52B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D72B3A9-EB7E-4455-80C3-7F2212745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7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1204" y="1802850"/>
            <a:ext cx="8825658" cy="2677648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Постиндустриализм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Выполнили</a:t>
            </a:r>
            <a:r>
              <a:rPr lang="en-US" dirty="0" smtClean="0"/>
              <a:t>:</a:t>
            </a:r>
            <a:r>
              <a:rPr lang="ru-RU" dirty="0" smtClean="0"/>
              <a:t> Субботин Дмитрий и скрябин данил 9 </a:t>
            </a:r>
            <a:r>
              <a:rPr lang="en-US" dirty="0" smtClean="0"/>
              <a:t>“</a:t>
            </a:r>
            <a:r>
              <a:rPr lang="ru-RU" dirty="0" smtClean="0"/>
              <a:t>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45132" y="95002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«ЛИЦЕЙ №18»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90391" y="6486688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Сарапул, 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42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Ещё немного о нём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919" y="2563159"/>
            <a:ext cx="11235899" cy="4027646"/>
          </a:xfrm>
        </p:spPr>
        <p:txBody>
          <a:bodyPr>
            <a:noAutofit/>
          </a:bodyPr>
          <a:lstStyle/>
          <a:p>
            <a:r>
              <a:rPr lang="ru-RU" sz="2400" dirty="0"/>
              <a:t>До сих пор его любимые материалы – сталь, алюминий и полиамид. При том, что весь его тип мышления как бы создан для уникатов и коллекционного дизайна, Арад все-таки  много сотрудничал с фабриками. В числе его заказчиков в разное время фигурировали Kartell, </a:t>
            </a:r>
            <a:r>
              <a:rPr lang="ru-RU" sz="2400" u="sng" dirty="0"/>
              <a:t>Vitra</a:t>
            </a:r>
            <a:r>
              <a:rPr lang="ru-RU" sz="2400" dirty="0"/>
              <a:t>, Moroso, Fiam, Driade, Alessi, Cappellini, Cassina, Magis. Конечно,  настоящей победой над судьбой стала реализация его архитектурного проекта. В 2010 году открылся Музей дизайна в израильском Холоне, пригороде Тель-Авива, и эффектно закрученная красная лента из кортеновской стали — элемент фасада — обошла всю мировую прессу. </a:t>
            </a:r>
          </a:p>
        </p:txBody>
      </p:sp>
    </p:spTree>
    <p:extLst>
      <p:ext uri="{BB962C8B-B14F-4D97-AF65-F5344CB8AC3E}">
        <p14:creationId xmlns:p14="http://schemas.microsoft.com/office/powerpoint/2010/main" val="242759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Музей </a:t>
            </a:r>
            <a:r>
              <a:rPr lang="en-US" dirty="0"/>
              <a:t>Design Museum Holon, </a:t>
            </a:r>
            <a:r>
              <a:rPr lang="ru-RU" dirty="0"/>
              <a:t>Холон, Израиль, 2010</a:t>
            </a:r>
          </a:p>
        </p:txBody>
      </p:sp>
      <p:pic>
        <p:nvPicPr>
          <p:cNvPr id="2050" name="Picture 2" descr="http://www.interior.ru/images/DESIGN/NAME/Ron_Arad_5_08/Design_Museum_Hol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908" y="2589704"/>
            <a:ext cx="8116183" cy="392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4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Том Диксон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766" y="2603500"/>
            <a:ext cx="6013097" cy="3416300"/>
          </a:xfrm>
        </p:spPr>
        <p:txBody>
          <a:bodyPr/>
          <a:lstStyle/>
          <a:p>
            <a:r>
              <a:rPr lang="ru-RU" sz="2000" dirty="0"/>
              <a:t>Том Диксон </a:t>
            </a:r>
            <a:r>
              <a:rPr lang="ru-RU" sz="2000" dirty="0" smtClean="0"/>
              <a:t>(</a:t>
            </a:r>
            <a:r>
              <a:rPr lang="ru-RU" sz="2000" dirty="0"/>
              <a:t>родился 21 мая 1959 года в Сфаксе , Тунис ),  английский дизайнер, артдиректор сети магазинов Habitat и глава художественного департамента Artek.</a:t>
            </a:r>
            <a:r>
              <a:rPr lang="ru-RU" sz="2000" dirty="0" smtClean="0"/>
              <a:t>. </a:t>
            </a:r>
            <a:r>
              <a:rPr lang="ru-RU" sz="2000" dirty="0"/>
              <a:t>В настоящее время он является креативным директором бренда </a:t>
            </a:r>
            <a:r>
              <a:rPr lang="en-US" sz="2000" dirty="0"/>
              <a:t>«</a:t>
            </a:r>
            <a:r>
              <a:rPr lang="ru-RU" sz="2000" dirty="0"/>
              <a:t>Том Диксон</a:t>
            </a:r>
            <a:r>
              <a:rPr lang="en-US" sz="2000" dirty="0"/>
              <a:t>», </a:t>
            </a:r>
            <a:r>
              <a:rPr lang="ru-RU" sz="2000" dirty="0"/>
              <a:t>специализирующимся на освещении, мебели и аксессуарах.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63" y="2395135"/>
            <a:ext cx="5057775" cy="338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61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Тома Диксона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8" y="2362515"/>
            <a:ext cx="4108302" cy="410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72" y="2362515"/>
            <a:ext cx="5115395" cy="4108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24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Тома Диксона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87" y="2362515"/>
            <a:ext cx="4224213" cy="4224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11" y="2362515"/>
            <a:ext cx="3961327" cy="39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9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Светящиеся работы Тома Диксона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65" y="2320164"/>
            <a:ext cx="4343835" cy="43438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11" y="2320164"/>
            <a:ext cx="5991497" cy="43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Светящиеся работы Тома Диксона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9" y="2036829"/>
            <a:ext cx="4588536" cy="458853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57" y="2397438"/>
            <a:ext cx="6199675" cy="37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такое?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171" y="2714411"/>
            <a:ext cx="7883305" cy="4529070"/>
          </a:xfrm>
        </p:spPr>
        <p:txBody>
          <a:bodyPr>
            <a:normAutofit/>
          </a:bodyPr>
          <a:lstStyle/>
          <a:p>
            <a:r>
              <a:rPr lang="ru-RU" sz="3200" dirty="0"/>
              <a:t>Постиндустриализм — постмодернистское направление в дизайне, возникшее в Великобритании в 1970-1980-х годах.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6" y="3232535"/>
            <a:ext cx="3041561" cy="3041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67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постиндустриализма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1203" y="2437245"/>
            <a:ext cx="10055353" cy="4254500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Характеризуется отказом от проектирования предметов массового производства в пользу выпуска ограниченных серий товаров и создания уникальных изделий. Основная художественная концепция этого направления — изготовление </a:t>
            </a:r>
            <a:r>
              <a:rPr lang="en-US" sz="2000" dirty="0"/>
              <a:t>«</a:t>
            </a:r>
            <a:r>
              <a:rPr lang="ru-RU" sz="2000" dirty="0"/>
              <a:t>полезных предметов искусства</a:t>
            </a:r>
            <a:r>
              <a:rPr lang="en-US" sz="2000" dirty="0"/>
              <a:t>».  </a:t>
            </a:r>
            <a:endParaRPr lang="ru-RU" sz="2000" dirty="0" smtClean="0"/>
          </a:p>
          <a:p>
            <a:r>
              <a:rPr lang="ru-RU" sz="2000" dirty="0"/>
              <a:t>Дизайнеры-</a:t>
            </a:r>
            <a:r>
              <a:rPr lang="ru-RU" sz="2000" dirty="0" err="1"/>
              <a:t>постиндустриалисты</a:t>
            </a:r>
            <a:r>
              <a:rPr lang="ru-RU" sz="2000" dirty="0"/>
              <a:t> стараются придумать что-то новое для удволетворения своих творческих потребностей и потребностей заказчика. Они создают </a:t>
            </a:r>
            <a:r>
              <a:rPr lang="en-US" sz="2000" dirty="0"/>
              <a:t>rough-and-ready(</a:t>
            </a:r>
            <a:r>
              <a:rPr lang="ru-RU" sz="2000" dirty="0"/>
              <a:t>"не доделано, но готово к использованию") предметы, отдаляясь от привычного вида предметов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Постиндустриализм </a:t>
            </a:r>
            <a:r>
              <a:rPr lang="ru-RU" sz="2000" dirty="0"/>
              <a:t>сообщает постмодернистскому дизайну риторическое и ироничное содержание. Он возвещает идею «</a:t>
            </a:r>
            <a:r>
              <a:rPr lang="ru-RU" sz="2000" b="1" dirty="0"/>
              <a:t>usable artwork</a:t>
            </a:r>
            <a:r>
              <a:rPr lang="ru-RU" sz="2000" dirty="0"/>
              <a:t>» («годные к практическому использованию произведения искусства») и таким образом создает новую область для дизайнерской практики. 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46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стульев от разных фабрик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470248"/>
            <a:ext cx="3880184" cy="402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47" y="2588821"/>
            <a:ext cx="3912143" cy="3902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87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Рон Арад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313" y="2356834"/>
            <a:ext cx="6134488" cy="4501166"/>
          </a:xfrm>
        </p:spPr>
        <p:txBody>
          <a:bodyPr>
            <a:normAutofit/>
          </a:bodyPr>
          <a:lstStyle/>
          <a:p>
            <a:r>
              <a:rPr lang="ru-RU" dirty="0"/>
              <a:t>Рон Арад </a:t>
            </a:r>
            <a:r>
              <a:rPr lang="ru-RU" dirty="0" smtClean="0"/>
              <a:t>(</a:t>
            </a:r>
            <a:r>
              <a:rPr lang="ru-RU" dirty="0"/>
              <a:t>родился 24 апреля 1951 года) - британо-израильский промышленный дизайнер, художник и архитектурный дизайнер. Неутомимые эксперименты Рона Арада с возможностями материалов и технологий, а также его радикальное переосмысление формы и структуры больших и малых объектов поставили его на передний план современного дизайна и архитектуры</a:t>
            </a:r>
            <a:r>
              <a:rPr lang="ru-RU" dirty="0" smtClean="0"/>
              <a:t>.</a:t>
            </a:r>
            <a:r>
              <a:rPr lang="ru-RU" dirty="0"/>
              <a:t> Он заявил себя как лидер постиндустриализма и создатель скульптурной мебели. По сути, это эффектное сочетание футуризма и хай-</a:t>
            </a:r>
            <a:r>
              <a:rPr lang="ru-RU" dirty="0" err="1"/>
              <a:t>тека</a:t>
            </a:r>
            <a:r>
              <a:rPr lang="ru-RU" dirty="0"/>
              <a:t>, замешанное на оригинальности и постоянных экспериментах с новыми технологиями.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33" y="2757879"/>
            <a:ext cx="4507271" cy="3155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11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Рона Арада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2371680"/>
            <a:ext cx="5124449" cy="34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818" y="2515673"/>
            <a:ext cx="5057775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61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Рона Арада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70" y="2578036"/>
            <a:ext cx="4273005" cy="3024567"/>
          </a:xfrm>
        </p:spPr>
      </p:pic>
      <p:sp>
        <p:nvSpPr>
          <p:cNvPr id="7" name="TextBox 6"/>
          <p:cNvSpPr txBox="1"/>
          <p:nvPr/>
        </p:nvSpPr>
        <p:spPr>
          <a:xfrm>
            <a:off x="3865714" y="5607658"/>
            <a:ext cx="453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Стул </a:t>
            </a:r>
            <a:r>
              <a:rPr lang="en-US" dirty="0" smtClean="0"/>
              <a:t>Papardelle</a:t>
            </a:r>
            <a:r>
              <a:rPr lang="ru-RU" dirty="0" smtClean="0"/>
              <a:t>, сетка из нержавеющей стали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4" y="2805863"/>
            <a:ext cx="3629276" cy="25689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33319" y="5422992"/>
            <a:ext cx="2484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Rover Chair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665" y="2814452"/>
            <a:ext cx="3633128" cy="25716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87097" y="5607658"/>
            <a:ext cx="4100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Диван </a:t>
            </a:r>
            <a:r>
              <a:rPr lang="en-US" dirty="0" smtClean="0"/>
              <a:t>Transformer</a:t>
            </a:r>
            <a:r>
              <a:rPr lang="ru-RU" dirty="0" smtClean="0"/>
              <a:t>. Эмалирова-</a:t>
            </a:r>
          </a:p>
          <a:p>
            <a:pPr algn="ctr"/>
            <a:r>
              <a:rPr lang="ru-RU" dirty="0" smtClean="0"/>
              <a:t>-нный стальной каркас, </a:t>
            </a:r>
          </a:p>
          <a:p>
            <a:pPr algn="ctr"/>
            <a:r>
              <a:rPr lang="ru-RU" dirty="0" smtClean="0"/>
              <a:t>ПВХ-подушка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93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Рона Арада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3487" y="5653825"/>
            <a:ext cx="453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Стул</a:t>
            </a:r>
            <a:r>
              <a:rPr lang="en-US" dirty="0"/>
              <a:t> </a:t>
            </a:r>
            <a:r>
              <a:rPr lang="en-US" dirty="0" smtClean="0"/>
              <a:t>After Spring and Before Summer</a:t>
            </a:r>
            <a:r>
              <a:rPr lang="ru-RU" dirty="0" smtClean="0"/>
              <a:t>. Бронза.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67677" y="5607658"/>
            <a:ext cx="2484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Стул </a:t>
            </a:r>
            <a:r>
              <a:rPr lang="en-US" dirty="0" smtClean="0"/>
              <a:t>Tom Vac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41435" y="5607658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Диван </a:t>
            </a:r>
            <a:r>
              <a:rPr lang="en-US" dirty="0" smtClean="0"/>
              <a:t>Europa.</a:t>
            </a:r>
            <a:r>
              <a:rPr lang="ru-RU" dirty="0" smtClean="0"/>
              <a:t> Нержавеющая </a:t>
            </a:r>
          </a:p>
          <a:p>
            <a:pPr algn="ctr"/>
            <a:r>
              <a:rPr lang="ru-RU" dirty="0" smtClean="0"/>
              <a:t>сталь</a:t>
            </a:r>
            <a:endParaRPr lang="ru-RU" dirty="0"/>
          </a:p>
        </p:txBody>
      </p:sp>
      <p:pic>
        <p:nvPicPr>
          <p:cNvPr id="3074" name="Picture 2" descr="http://www.interior.ru/images/DESIGN/NAME/Ron_Arad_5_08/RON_ARAD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2590603"/>
            <a:ext cx="3503054" cy="24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interior.ru/images/DESIGN/NAME/Ron_Arad_5_08/ron_arad_Tailor_My_Tom_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66" y="2580461"/>
            <a:ext cx="4120211" cy="29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nterior.ru/images/DESIGN/NAME/Ron_Arad_5_08/Ron_Arad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18" y="2547456"/>
            <a:ext cx="3998455" cy="283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0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Скульптуры Рона Арада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3487" y="5653825"/>
            <a:ext cx="453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Скульптура </a:t>
            </a:r>
            <a:r>
              <a:rPr lang="en-US" dirty="0" smtClean="0"/>
              <a:t>Rod </a:t>
            </a:r>
            <a:r>
              <a:rPr lang="en-US" dirty="0" err="1" smtClean="0"/>
              <a:t>Gomli</a:t>
            </a:r>
            <a:r>
              <a:rPr lang="en-US" dirty="0" smtClean="0"/>
              <a:t>. </a:t>
            </a:r>
            <a:r>
              <a:rPr lang="ru-RU" dirty="0" smtClean="0"/>
              <a:t>Полированная нержавеющая сталь. Бронза.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27542" y="5653825"/>
            <a:ext cx="2484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Скульптура </a:t>
            </a:r>
            <a:r>
              <a:rPr lang="en-US" dirty="0" smtClean="0"/>
              <a:t>Solid Rocker</a:t>
            </a:r>
            <a:r>
              <a:rPr lang="ru-RU" dirty="0" smtClean="0"/>
              <a:t>. Бронза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847" y="6836929"/>
            <a:ext cx="8825659" cy="34163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interior.ru/images/DESIGN/NAME/Ron_Arad_5_08/Ron_Arad_Rod-Gom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7" y="2246580"/>
            <a:ext cx="4591906" cy="32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nterior.ru/images/DESIGN/NAME/Ron_Arad_5_08/ron_arad_galler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01" y="2342059"/>
            <a:ext cx="4322127" cy="305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55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</TotalTime>
  <Words>361</Words>
  <Application>Microsoft Office PowerPoint</Application>
  <PresentationFormat>Произвольный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 (конференц-зал)</vt:lpstr>
      <vt:lpstr>“Постиндустриализм”</vt:lpstr>
      <vt:lpstr>Что это такое?</vt:lpstr>
      <vt:lpstr>Характеристика постиндустриализма</vt:lpstr>
      <vt:lpstr>Сравнение стульев от разных фабрик</vt:lpstr>
      <vt:lpstr>Рон Арад</vt:lpstr>
      <vt:lpstr>Работы Рона Арада</vt:lpstr>
      <vt:lpstr>Работы Рона Арада</vt:lpstr>
      <vt:lpstr>Работы Рона Арада</vt:lpstr>
      <vt:lpstr>Скульптуры Рона Арада</vt:lpstr>
      <vt:lpstr>Ещё немного о нём</vt:lpstr>
      <vt:lpstr>Музей Design Museum Holon, Холон, Израиль, 2010</vt:lpstr>
      <vt:lpstr>Том Диксон</vt:lpstr>
      <vt:lpstr>Работы Тома Диксона</vt:lpstr>
      <vt:lpstr>Работы Тома Диксона</vt:lpstr>
      <vt:lpstr>Светящиеся работы Тома Диксона</vt:lpstr>
      <vt:lpstr>Светящиеся работы Тома Диксона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“Постиндустриализм”</dc:title>
  <dc:creator>Редиска</dc:creator>
  <cp:lastModifiedBy>Александра</cp:lastModifiedBy>
  <cp:revision>6</cp:revision>
  <dcterms:created xsi:type="dcterms:W3CDTF">2019-03-18T19:26:13Z</dcterms:created>
  <dcterms:modified xsi:type="dcterms:W3CDTF">2019-03-27T10:41:09Z</dcterms:modified>
</cp:coreProperties>
</file>