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1" r:id="rId5"/>
    <p:sldId id="259" r:id="rId6"/>
    <p:sldId id="260" r:id="rId7"/>
    <p:sldId id="266" r:id="rId8"/>
    <p:sldId id="264" r:id="rId9"/>
    <p:sldId id="265" r:id="rId10"/>
    <p:sldId id="262" r:id="rId11"/>
    <p:sldId id="261" r:id="rId12"/>
    <p:sldId id="269" r:id="rId13"/>
    <p:sldId id="267" r:id="rId14"/>
    <p:sldId id="273" r:id="rId15"/>
    <p:sldId id="270" r:id="rId16"/>
    <p:sldId id="26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478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43B7-C7ED-4943-8CB5-39BD43E16AD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85A5-E833-44AA-8C87-BC0EFA2C2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7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43B7-C7ED-4943-8CB5-39BD43E16AD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85A5-E833-44AA-8C87-BC0EFA2C2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5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43B7-C7ED-4943-8CB5-39BD43E16AD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85A5-E833-44AA-8C87-BC0EFA2C2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4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43B7-C7ED-4943-8CB5-39BD43E16AD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85A5-E833-44AA-8C87-BC0EFA2C2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4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43B7-C7ED-4943-8CB5-39BD43E16AD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85A5-E833-44AA-8C87-BC0EFA2C2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7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43B7-C7ED-4943-8CB5-39BD43E16AD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85A5-E833-44AA-8C87-BC0EFA2C2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9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43B7-C7ED-4943-8CB5-39BD43E16AD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85A5-E833-44AA-8C87-BC0EFA2C2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2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43B7-C7ED-4943-8CB5-39BD43E16AD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85A5-E833-44AA-8C87-BC0EFA2C2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43B7-C7ED-4943-8CB5-39BD43E16AD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85A5-E833-44AA-8C87-BC0EFA2C2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2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43B7-C7ED-4943-8CB5-39BD43E16AD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85A5-E833-44AA-8C87-BC0EFA2C2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8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43B7-C7ED-4943-8CB5-39BD43E16AD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85A5-E833-44AA-8C87-BC0EFA2C2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3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43B7-C7ED-4943-8CB5-39BD43E16AD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185A5-E833-44AA-8C87-BC0EFA2C2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5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96132" y="3929066"/>
            <a:ext cx="3357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Работали над проектом: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82" y="214290"/>
            <a:ext cx="1428760" cy="814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02695" y="1925110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«Проект «Ионного паруса»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для борьбы с мелким космическим мусором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6964" y="3277312"/>
            <a:ext cx="29649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проекта: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Мальков А.В.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9984" y="142852"/>
            <a:ext cx="4500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Муниципальное бюджетное  образовательное учреждение дополнительного образования</a:t>
            </a:r>
            <a:endParaRPr lang="ru-RU" dirty="0"/>
          </a:p>
          <a:p>
            <a:pPr algn="ctr"/>
            <a:r>
              <a:rPr lang="ru-RU" dirty="0"/>
              <a:t>«Детский технопарк КВАНТОРИУМ»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4364" y="606881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Комсомольск-на-Амуре,</a:t>
            </a:r>
            <a:endParaRPr lang="ru-RU" dirty="0"/>
          </a:p>
          <a:p>
            <a:pPr algn="ctr"/>
            <a:r>
              <a:rPr lang="ru-RU" dirty="0"/>
              <a:t>2019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19936" y="3918783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Авторы проекта: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Лев Хайруллаев, МОУ СОШ №23, 9 класс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Толков Тимофей, МОУ Гимназия №45, 7 класс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Анисимова Виктория, МОУ СОШ Лицей №1, 7 класс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Петров Дмитрий, ЦО "Открытие", 7 класс 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Перелыгин Всеволод,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МОУ СОШ №36, 6 класс 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Лисогор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Илья, МБОУ  Лицей №1, 5 класс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Объединение: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Аэроквантум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МБОУ ДО «Кванториум»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096132" y="3929066"/>
            <a:ext cx="3357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Работали над проектом: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8364" y="5683392"/>
            <a:ext cx="1428760" cy="814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49320" y="31235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Работа над проектом</a:t>
            </a:r>
          </a:p>
        </p:txBody>
      </p:sp>
      <p:pic>
        <p:nvPicPr>
          <p:cNvPr id="13" name="Рисунок 12" descr="C:\Users\ALEXMA~1\AppData\Local\Temp\Rar$DRa13392.9167\Схема генератора высокого напряжения из строчника на одном транзисторе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48" y="995387"/>
            <a:ext cx="7114978" cy="491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147009" y="6226015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Рис.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Генератор высокого напряжения</a:t>
            </a:r>
          </a:p>
        </p:txBody>
      </p:sp>
    </p:spTree>
    <p:extLst>
      <p:ext uri="{BB962C8B-B14F-4D97-AF65-F5344CB8AC3E}">
        <p14:creationId xmlns:p14="http://schemas.microsoft.com/office/powerpoint/2010/main" val="16003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096132" y="3929066"/>
            <a:ext cx="3357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Работали над проектом: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4261" y="5683392"/>
            <a:ext cx="1428760" cy="8142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86433" y="232321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Проектирование основания для модели «Ионного двигателя»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37422" y="568339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Рис.6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основание будущего двигателя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1" y="1028680"/>
            <a:ext cx="6315286" cy="2994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76" y="2477710"/>
            <a:ext cx="6001512" cy="27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096132" y="3929066"/>
            <a:ext cx="3357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Работали над проектом: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3686" y="5683392"/>
            <a:ext cx="1428760" cy="814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49319" y="17319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Работа над </a:t>
            </a:r>
            <a:r>
              <a:rPr lang="ru-RU" sz="2000" b="1" dirty="0" smtClean="0"/>
              <a:t>ионным двигателем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47009" y="6226015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Рис.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Сопло двигателя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436" y="1481088"/>
            <a:ext cx="5066765" cy="38000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75" y="890261"/>
            <a:ext cx="5764381" cy="43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3686" y="5683392"/>
            <a:ext cx="1428760" cy="814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25872" y="383451"/>
            <a:ext cx="468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cs typeface="Arial" panose="020B0604020202020204" pitchFamily="34" charset="0"/>
              </a:rPr>
              <a:t>Собранная модель ионного двигателя</a:t>
            </a:r>
            <a:endParaRPr lang="ru-RU" sz="2000" b="1" dirty="0">
              <a:cs typeface="Arial" panose="020B0604020202020204" pitchFamily="34" charset="0"/>
            </a:endParaRPr>
          </a:p>
        </p:txBody>
      </p:sp>
      <p:pic>
        <p:nvPicPr>
          <p:cNvPr id="2053" name="Picture 5" descr="20190224_1854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8" y="853143"/>
            <a:ext cx="6535460" cy="489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17784" y="593662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Рис.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Модель ионного двигателя</a:t>
            </a:r>
          </a:p>
        </p:txBody>
      </p:sp>
    </p:spTree>
    <p:extLst>
      <p:ext uri="{BB962C8B-B14F-4D97-AF65-F5344CB8AC3E}">
        <p14:creationId xmlns:p14="http://schemas.microsoft.com/office/powerpoint/2010/main" val="26012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096132" y="3929066"/>
            <a:ext cx="3357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Работали над проектом: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8463" y="5723213"/>
            <a:ext cx="1428760" cy="814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49320" y="31235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Испытание генератора высокого напряжения</a:t>
            </a:r>
            <a:endParaRPr lang="ru-RU" sz="2000" b="1" dirty="0"/>
          </a:p>
        </p:txBody>
      </p:sp>
      <p:pic>
        <p:nvPicPr>
          <p:cNvPr id="9" name="Picture 2" descr="WhatsApp Image 2019-03-13 at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27" y="1067466"/>
            <a:ext cx="4733246" cy="35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48" y="1067466"/>
            <a:ext cx="4641907" cy="45339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49230" y="582255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Рис.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Электрическая дуга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8656" y="48062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Рис.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Ионизация воздуха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096132" y="3929066"/>
            <a:ext cx="3357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Работали над проектом: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9406" y="5683392"/>
            <a:ext cx="1428760" cy="814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49320" y="31235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Работа </a:t>
            </a:r>
            <a:r>
              <a:rPr lang="ru-RU" sz="2000" b="1" dirty="0" smtClean="0"/>
              <a:t>ионного двигателя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47593" y="5683392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Рис.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ионного двигателя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2" y="681686"/>
            <a:ext cx="3634891" cy="2286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62" y="914918"/>
            <a:ext cx="8317081" cy="46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3686" y="5683392"/>
            <a:ext cx="1428760" cy="8142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7808" y="1272420"/>
            <a:ext cx="101721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эффективности реализации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проекта</a:t>
            </a:r>
          </a:p>
          <a:p>
            <a:pPr algn="ctr" fontAlgn="base"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Выполнив этот проект, мы: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975" fontAlgn="base">
              <a:lnSpc>
                <a:spcPct val="150000"/>
              </a:lnSpc>
              <a:tabLst>
                <a:tab pos="4219575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узнали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много нового из области космонавтики, современных разработок и планов по освоению космоса, современных проблемах развития космоса, о важности использования космоса и технологий,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975" fontAlgn="base">
              <a:lnSpc>
                <a:spcPct val="150000"/>
              </a:lnSpc>
              <a:tabLst>
                <a:tab pos="4219575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узнали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перспективных двигателях,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975" fontAlgn="base">
              <a:lnSpc>
                <a:spcPct val="150000"/>
              </a:lnSpc>
              <a:tabLst>
                <a:tab pos="4219575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продвинулись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освоении 3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проектирования в среде 3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проектирования @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AutodeskInventor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3686" y="5683392"/>
            <a:ext cx="1428760" cy="8142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7808" y="1285120"/>
            <a:ext cx="101721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эффективности реализации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проекта</a:t>
            </a:r>
          </a:p>
          <a:p>
            <a:pPr algn="ctr" fontAlgn="base"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Выполнив этот проект, мы: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975" fontAlgn="base">
              <a:lnSpc>
                <a:spcPct val="150000"/>
              </a:lnSpc>
              <a:tabLst>
                <a:tab pos="4219575" algn="l"/>
              </a:tabLs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попробовали себя в роли инженеров изобретателей, получили дополнительные знания и умения полезные для своего профессионального и личностного роста, научились работать в команде, 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975" fontAlgn="base">
              <a:lnSpc>
                <a:spcPct val="150000"/>
              </a:lnSpc>
              <a:tabLst>
                <a:tab pos="4219575" algn="l"/>
              </a:tabLs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создали концепцию «Ионного паруса» - космического корабля для решения важной проблемы борьбы с космическим мусором,</a:t>
            </a:r>
          </a:p>
          <a:p>
            <a:pPr marL="180975" fontAlgn="base">
              <a:lnSpc>
                <a:spcPct val="150000"/>
              </a:lnSpc>
              <a:tabLst>
                <a:tab pos="4219575" algn="l"/>
              </a:tabLs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создали модель ионного двигателя.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3686" y="5683392"/>
            <a:ext cx="1428760" cy="8142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62532" y="2019990"/>
            <a:ext cx="9254236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Актуальность:</a:t>
            </a:r>
          </a:p>
          <a:p>
            <a:pPr algn="just" fontAlgn="base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Проблема накопления космического мусора настолько актуальна, что если не начать ее решать сейчас, то к середине 21 века запуски космических кораблей будет просто невозможны. Это приведет к колоссальным проблемам человечества, т.к. космические технологии играют важную роль в нашей жизни.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3686" y="5683392"/>
            <a:ext cx="1428760" cy="814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1293" y="4536096"/>
            <a:ext cx="101469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8945" indent="18034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«Космический мусор - это искусственные объекты и их фрагменты в космосе, которые уже неисправны, не функционируют и никогда более не смогут служить никаким полезным целям, но которые могут представлять опасность для космических аппаратов, особенно пилотируемых.»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35" y="519665"/>
            <a:ext cx="6733165" cy="378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3686" y="5683392"/>
            <a:ext cx="1428760" cy="8142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72844" y="2245131"/>
            <a:ext cx="9034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проекта: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проекта - проектирование 3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модели специального космического корабля - «Ионного паруса» для борьбы с космическим мусором. Итогом этого проекта стала действующая модель ионного двигателя.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8463" y="5683392"/>
            <a:ext cx="1428760" cy="814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09548" y="422484"/>
            <a:ext cx="10259568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 проекта: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Собрать информацию о существующей проблеме увеличения космического мусора,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Найти информацию о существующих проектах борьбы с космическим мусором, познакомиться с практическими наработками в этой области,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основании сделанного анализа изученной информации предложить свое решение по борьбе с космическим мусором,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Создать эскизный проект «Ионного паруса»,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Моделирование в 3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узлов будущего «Ионного паруса»,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Сборка модели в программе 3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моделирования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Autodesk inventor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Поиск ошибок и исправление их,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Напечатать на 3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принтере фрагмент «Ионного паруса»,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Собрать модель ионного двигателя,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Собрать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генератор высокого напряжения,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Создать презентацию для представления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2343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8463" y="5683392"/>
            <a:ext cx="1428760" cy="814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68552" y="1626993"/>
            <a:ext cx="9820655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Идея проекта:</a:t>
            </a: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решения проблемы мелкого мусора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систему Сот - ионных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двигателей, развернутых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 углом к потоку мелких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частиц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Элементы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 «Ионного паруса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будут доставляться космическими аппаратами и собираться в систему сот уже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орбите,</a:t>
            </a: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Зоны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работы «Паруса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будут математически рассчитываться.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096132" y="3929066"/>
            <a:ext cx="3357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Работали над проектом: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6611" y="5769412"/>
            <a:ext cx="1428760" cy="8142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01110" y="506543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Работа над проектом</a:t>
            </a:r>
            <a:endParaRPr lang="ru-RU" sz="2000" b="1" dirty="0"/>
          </a:p>
        </p:txBody>
      </p:sp>
      <p:pic>
        <p:nvPicPr>
          <p:cNvPr id="5" name="Picture 2" descr="ячей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80" y="1304100"/>
            <a:ext cx="4194056" cy="337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96280" y="4806229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Рис. 1 Проектирование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элемента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«Ионного паруса»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2" y="1304100"/>
            <a:ext cx="3903723" cy="33776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62155" y="4831755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Рис.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Солнечные батареи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«Ионного паруса»</a:t>
            </a:r>
          </a:p>
        </p:txBody>
      </p:sp>
    </p:spTree>
    <p:extLst>
      <p:ext uri="{BB962C8B-B14F-4D97-AF65-F5344CB8AC3E}">
        <p14:creationId xmlns:p14="http://schemas.microsoft.com/office/powerpoint/2010/main" val="40155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096132" y="3929066"/>
            <a:ext cx="3357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Работали над проектом: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3696" y="5683392"/>
            <a:ext cx="1428760" cy="8142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57754" y="33265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Работа над проектом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1380" y="5978930"/>
            <a:ext cx="341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Рис.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 Проектирование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обитаемого модуля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79" y="840964"/>
            <a:ext cx="8203240" cy="49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3593" r="1648" b="23712"/>
          <a:stretch/>
        </p:blipFill>
        <p:spPr>
          <a:xfrm>
            <a:off x="0" y="0"/>
            <a:ext cx="12179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096132" y="3929066"/>
            <a:ext cx="3357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Работали над проектом: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1026" name="Picture 2" descr="C:\Users\АЛЕКСЕЙ\Pictures\logo-Kvantor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3686" y="5752504"/>
            <a:ext cx="1428760" cy="8142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57754" y="33265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Работа над проектом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6433" y="615962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Рис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4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Элемент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собранного «Ионного паруса»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48" y="852016"/>
            <a:ext cx="8392668" cy="51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D2D2D"/>
      </a:dk1>
      <a:lt1>
        <a:sysClr val="window" lastClr="F5F5F5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651</Words>
  <Application>Microsoft Office PowerPoint</Application>
  <PresentationFormat>Широкоэкранный</PresentationFormat>
  <Paragraphs>109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 Malkov</dc:creator>
  <cp:lastModifiedBy>Alex Malkov</cp:lastModifiedBy>
  <cp:revision>23</cp:revision>
  <dcterms:created xsi:type="dcterms:W3CDTF">2019-03-24T07:14:27Z</dcterms:created>
  <dcterms:modified xsi:type="dcterms:W3CDTF">2019-03-27T02:46:22Z</dcterms:modified>
</cp:coreProperties>
</file>