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A6E-B414-4C70-8E3F-37362CB1F893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4EC1-A3D6-4158-8BAA-DB5BD8A6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607222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44291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95250"/>
            <a:ext cx="48101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228600"/>
            <a:ext cx="53530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36186"/>
            <a:ext cx="6192688" cy="471715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138" y="576263"/>
            <a:ext cx="38957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23888"/>
            <a:ext cx="3810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2012-10-16T14:03:06Z</dcterms:created>
  <dcterms:modified xsi:type="dcterms:W3CDTF">2012-10-19T02:45:02Z</dcterms:modified>
</cp:coreProperties>
</file>