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08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1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7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55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8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120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40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0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1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9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07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4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0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6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57917C-E3DC-4AD0-B17F-D78BDFBD9434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41E1AB-6E69-48EB-96AA-6D10D8B34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00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0883" y="173420"/>
            <a:ext cx="8497613" cy="2475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нравственно-патриотическое воспитание на примере  героини великой Отечественной войны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3846" y="5392615"/>
            <a:ext cx="4923692" cy="11723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 МОУ ДО ЦД(Ю)ТТ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г.Кыштым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Челябинская область                                            Татьяна Петровна Алексеева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104217"/>
            <a:ext cx="6123643" cy="446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8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3845169"/>
            <a:ext cx="9003323" cy="2672861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заводской газеты «За цветные металлы» 9 марта 1944 года коротко рассказано о боевых подругах Юлии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Ичевой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Марии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Бахрах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добросовестно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служащих родному народу. Небольшая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заметка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рабочего корреспондента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Е.Солдатова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заканчивается словами: «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Юлию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Ичеву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командование посмертно наградило орденом Отечественной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войны». 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Кыштыме  память Юлии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Ичевой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увековечена в названии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одной из центральных улиц…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18" y="656492"/>
            <a:ext cx="6476190" cy="3106518"/>
          </a:xfrm>
        </p:spPr>
      </p:pic>
    </p:spTree>
    <p:extLst>
      <p:ext uri="{BB962C8B-B14F-4D97-AF65-F5344CB8AC3E}">
        <p14:creationId xmlns:p14="http://schemas.microsoft.com/office/powerpoint/2010/main" val="33336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199291"/>
            <a:ext cx="11734800" cy="6424247"/>
          </a:xfrm>
          <a:prstGeom prst="rect">
            <a:avLst/>
          </a:prstGeom>
          <a:noFill/>
        </p:spPr>
        <p:txBody>
          <a:bodyPr wrap="square" numCol="7" spcCol="25200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Кыштымский поэт Василий Иванович Щербаков </a:t>
            </a:r>
          </a:p>
          <a:p>
            <a:pPr algn="ctr">
              <a:spcAft>
                <a:spcPts val="800"/>
              </a:spcAft>
            </a:pPr>
            <a:r>
              <a:rPr lang="ru-RU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посвятил героине балладу       «На фланге правом…»</a:t>
            </a:r>
          </a:p>
          <a:p>
            <a:pPr>
              <a:spcAft>
                <a:spcPts val="800"/>
              </a:spcAft>
            </a:pP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Медицинской сестре, кыштымской комсомолке Юлии </a:t>
            </a:r>
            <a:r>
              <a:rPr lang="ru-RU" sz="1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Ичевой</a:t>
            </a:r>
            <a:r>
              <a:rPr lang="ru-RU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посмертно награжденной Орденом Отечественной войны  за спасение жизни раненых, и памяти всех сверстников, героически отдавших свою жизнь за Родину в годы войны: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Ростом девочка не выше стула.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Голубоглазая – просто беда,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будто фиалка в глаза ей взглянула,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так и осталась в них навсегда.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Русоволосая, без косынки,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двор выбегала, когда снегопад,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Ловила проказница ртом снежинки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 небо лучила свой детский взгляд.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Жила эта девочка, как все дети: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куклы играла, ложилась спать,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больше всего на свете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Любила в то время отца и мать.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годы шли, дети росли,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деревца в поле.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Девочки имя произнесли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перекличке в школе.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Ее научила она понимать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Судьбу своего поколенья,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есть на свете Родина-мать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близкий всем людям – Ленин.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Трубы горнистов тревогу поют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Суровой истории дата.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вот уже вскоре она в строю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серой шинели солдата.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Ботинки не по размеру, грубы,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Обмотки затянуты туго.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Слушает голос призывной трубы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Рядом ее подруга.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Стоят на виду у великой войны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Двое на фланге правом.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 воля и чувства подчинены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Воинскому Уставу.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Моторами танков гудит овраг,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Дышит гари теплом,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ржавой колючкой укрылся враг,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Горит деревенский дом.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Сыплются искры его над прудом,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ночи он зловеще светит,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 сердце девушки горечи ком: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вдруг в этом доме дети?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как бы душевные муки поняв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Девушки в серой шинели,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Вокруг задрожала гневом броня,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Моторы танков взревели.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Снаряды таранили тело земли,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Ее прожигали пули.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Могучие танки в атаку шли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 ними девушка Юля.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жестокой броне прижалась щекой,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(Рядом друзья-солдаты),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боли в суставах сжимала рукой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Железную ярость гранаты.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вот уже танки в деревню вошли,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Лес пробивали тараном.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Солдатам на комьях разбитой земли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Она бинтовала раны.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вдруг перед нею пламени сноп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Ударил в глаза слепящее.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сердцу дошел небывалый озноб,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тошноты щемящий.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Забыла на миг о горящей избе.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Упала. Земля сырая.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Ее, как магнитом тянула к себе,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мать к груди прижимая.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жизнь отошла. Разделила она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Солдатскую славу,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 залпы винтовок погребена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воинскому Уставу.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Герои, чья кровь на знаменах горит,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Прославили нашу державу.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девушка Юля по праву стоит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ними на фланге правом.</a:t>
            </a:r>
          </a:p>
        </p:txBody>
      </p:sp>
    </p:spTree>
    <p:extLst>
      <p:ext uri="{BB962C8B-B14F-4D97-AF65-F5344CB8AC3E}">
        <p14:creationId xmlns:p14="http://schemas.microsoft.com/office/powerpoint/2010/main" val="73729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214793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cap="none" dirty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Славная патриотка Кыштыма </a:t>
            </a:r>
            <a: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Юлия </a:t>
            </a:r>
            <a:r>
              <a:rPr lang="ru-RU" sz="1800" cap="none" dirty="0" err="1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Ичева</a:t>
            </a:r>
            <a:r>
              <a:rPr lang="ru-RU" sz="1800" cap="none" dirty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отдала свою жизнь за счастье и мир на </a:t>
            </a:r>
            <a: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земле как и многие другие жители нашей необъятной Родины. </a:t>
            </a:r>
            <a:b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Она </a:t>
            </a:r>
            <a:r>
              <a:rPr lang="ru-RU" sz="1800" cap="none" dirty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сражалась со злейшим врагом человечества – германским фашизмом. </a:t>
            </a:r>
            <a: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Она </a:t>
            </a:r>
            <a:r>
              <a:rPr lang="ru-RU" sz="1800" cap="none" dirty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дожила до счастливого часа </a:t>
            </a:r>
            <a: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Победы.</a:t>
            </a:r>
            <a:r>
              <a:rPr lang="ru-RU" sz="1800" cap="none" dirty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cap="none" dirty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cap="none" dirty="0" smtClean="0">
                <a:ln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 не война, Юлия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Ичева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была бы отличным педагогом…</a:t>
            </a:r>
            <a:b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9" y="116041"/>
            <a:ext cx="5579330" cy="4184498"/>
          </a:xfrm>
        </p:spPr>
      </p:pic>
    </p:spTree>
    <p:extLst>
      <p:ext uri="{BB962C8B-B14F-4D97-AF65-F5344CB8AC3E}">
        <p14:creationId xmlns:p14="http://schemas.microsoft.com/office/powerpoint/2010/main" val="155030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1" y="-252247"/>
            <a:ext cx="7337809" cy="610125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нравственно-патриотическое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 подразумевает целенаправленный, нравственно обусловленный процесс по формированию у подрастающего поколения высокого патриотического сознания, чувства гордости и верности своему Отечеству, готовности к выполнению гражданского долга и конституционных обязанностей по защите интересов Родины.                                                        Это процесс освоения наследия отечественной культуры,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Уважения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своей стране, к ее национальным традициям, истории и богатой культуре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основе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патриотического воспитания.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Нельзя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вырастить настоящего гражданина и достойного человека без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уважительного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 к своим истокам. </a:t>
            </a:r>
            <a:endParaRPr lang="ru-RU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7" r="9797"/>
          <a:stretch>
            <a:fillRect/>
          </a:stretch>
        </p:blipFill>
        <p:spPr>
          <a:xfrm>
            <a:off x="173421" y="217264"/>
            <a:ext cx="4382813" cy="6246598"/>
          </a:xfrm>
        </p:spPr>
      </p:pic>
    </p:spTree>
    <p:extLst>
      <p:ext uri="{BB962C8B-B14F-4D97-AF65-F5344CB8AC3E}">
        <p14:creationId xmlns:p14="http://schemas.microsoft.com/office/powerpoint/2010/main" val="46395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938" y="386862"/>
            <a:ext cx="7080740" cy="26401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Данная презентация посвящена  героине                     Великой Отечественной войны из Кыштыма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                                                          </a:t>
            </a:r>
            <a:r>
              <a:rPr lang="ru-RU" sz="4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Юлии </a:t>
            </a:r>
            <a:r>
              <a:rPr lang="ru-RU" sz="44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Ичёвой</a:t>
            </a:r>
            <a:endParaRPr lang="ru-RU" sz="4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 b="591"/>
          <a:stretch>
            <a:fillRect/>
          </a:stretch>
        </p:blipFill>
        <p:spPr>
          <a:xfrm>
            <a:off x="521379" y="386861"/>
            <a:ext cx="3748607" cy="58263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89939" y="3421116"/>
            <a:ext cx="6002216" cy="3085191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Цель презентации – формирование у  подрастающего поколения Кыштыма гендерной, семейной, гражданской принадлежности и патриотических чувств к своей малой Родине на примере героини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войны </a:t>
            </a:r>
            <a:endParaRPr lang="ru-RU" sz="2400" dirty="0">
              <a:solidFill>
                <a:srgbClr val="146194">
                  <a:lumMod val="75000"/>
                </a:srgbClr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099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54" y="4487332"/>
            <a:ext cx="8909538" cy="2241714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Юлия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Ичёва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родилась 27 июля 1921 года в семье кыштымского рабочего. Училась в Кыштымской неполной семилетней школе № 1 с 1931 по 1937 г.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1937 году поступила в Кыштымское педагогическое училище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будучи учащейся Педучилища,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Ичева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I курсе вступила в комсомол (1937 г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окончив второй курс в 1939 году, была принята в Челябинский Учительский институт, который окончила в июне 1941 года.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В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институте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Юлия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была избрана комсоргом группы.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453903"/>
            <a:ext cx="5128846" cy="38466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2" y="443780"/>
            <a:ext cx="5973030" cy="3856758"/>
          </a:xfrm>
        </p:spPr>
      </p:pic>
    </p:spTree>
    <p:extLst>
      <p:ext uri="{BB962C8B-B14F-4D97-AF65-F5344CB8AC3E}">
        <p14:creationId xmlns:p14="http://schemas.microsoft.com/office/powerpoint/2010/main" val="372782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23" y="4665784"/>
            <a:ext cx="8902089" cy="195775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октября 1939 года по октябрь 1940 года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Юлия </a:t>
            </a:r>
            <a:r>
              <a:rPr lang="ru-RU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Ичева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училась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вечерних курсах медицинских сестер и успешно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окончила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их,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получив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звание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медицинской сестры и денежную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премию.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июне 1941 года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Юлия  была назначена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Челябинский военный госпиталь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медицинской сестрой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работала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там до марта 1943 года. 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Юлия 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была избрана комсоргом военного госпиталя.</a:t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77" y="339969"/>
            <a:ext cx="7423131" cy="4103077"/>
          </a:xfrm>
        </p:spPr>
      </p:pic>
    </p:spTree>
    <p:extLst>
      <p:ext uri="{BB962C8B-B14F-4D97-AF65-F5344CB8AC3E}">
        <p14:creationId xmlns:p14="http://schemas.microsoft.com/office/powerpoint/2010/main" val="214634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662" y="4329785"/>
            <a:ext cx="8526950" cy="2246861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Командование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госпиталя послало </a:t>
            </a: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одну из лучших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медицинских </a:t>
            </a: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сестер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Ю.А.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Ичеву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63-ю Челябинскую добровольческую Танковую бригаду Уральского Добровольческого Танкового корпуса. </a:t>
            </a: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Юлия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была назначена санинструктором II стрелковой роты Мотострелкового батальона Бригады. В мае 1943 года Юля вместе с воинской частью выехала в действующую Армию.</a:t>
            </a:r>
            <a:b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7" y="257908"/>
            <a:ext cx="6764214" cy="4071877"/>
          </a:xfrm>
        </p:spPr>
      </p:pic>
    </p:spTree>
    <p:extLst>
      <p:ext uri="{BB962C8B-B14F-4D97-AF65-F5344CB8AC3E}">
        <p14:creationId xmlns:p14="http://schemas.microsoft.com/office/powerpoint/2010/main" val="297127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29908"/>
            <a:ext cx="8534400" cy="178190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июля 1943 года Танковая Бригада Уральского Добровольческого корпуса вела наступление на Орловском направлении. В жестоком бою с фашистскими захватчиками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Юлия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проявила мужество и отвагу, перевязывая раненых и перенося их в укрытие. В конце дня она была тяжело ранена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и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эвакуации в госпиталь скончалась в пути.</a:t>
            </a:r>
            <a:b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" y="187569"/>
            <a:ext cx="7549661" cy="4536831"/>
          </a:xfrm>
        </p:spPr>
      </p:pic>
    </p:spTree>
    <p:extLst>
      <p:ext uri="{BB962C8B-B14F-4D97-AF65-F5344CB8AC3E}">
        <p14:creationId xmlns:p14="http://schemas.microsoft.com/office/powerpoint/2010/main" val="161487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34707"/>
            <a:ext cx="8534400" cy="138332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Юлия Александровна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Ичева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посмертно награждена орденом Отечественной войны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8" y="363415"/>
            <a:ext cx="7256584" cy="4677507"/>
          </a:xfrm>
        </p:spPr>
      </p:pic>
    </p:spTree>
    <p:extLst>
      <p:ext uri="{BB962C8B-B14F-4D97-AF65-F5344CB8AC3E}">
        <p14:creationId xmlns:p14="http://schemas.microsoft.com/office/powerpoint/2010/main" val="85517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12678"/>
            <a:ext cx="8534400" cy="1887414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Юлия 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Александровна </a:t>
            </a:r>
            <a:r>
              <a:rPr lang="ru-RU" sz="24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Ичева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Похоронена                                            в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братской могиле д. Булгаково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Глотского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сельского Совета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Знаменнского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района орловской области.</a:t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16" y="844062"/>
            <a:ext cx="4456929" cy="37865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37" y="844062"/>
            <a:ext cx="4541769" cy="3786553"/>
          </a:xfrm>
        </p:spPr>
      </p:pic>
    </p:spTree>
    <p:extLst>
      <p:ext uri="{BB962C8B-B14F-4D97-AF65-F5344CB8AC3E}">
        <p14:creationId xmlns:p14="http://schemas.microsoft.com/office/powerpoint/2010/main" val="409137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314</TotalTime>
  <Words>674</Words>
  <Application>Microsoft Office PowerPoint</Application>
  <PresentationFormat>Широкоэкранный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Сектор</vt:lpstr>
      <vt:lpstr>  нравственно-патриотическое воспитание на примере  героини великой Отечественной войны  </vt:lpstr>
      <vt:lpstr>нравственно-патриотическое воспитание  подразумевает целенаправленный, нравственно обусловленный процесс по формированию у подрастающего поколения высокого патриотического сознания, чувства гордости и верности своему Отечеству, готовности к выполнению гражданского долга и конституционных обязанностей по защите интересов Родины.                                                        Это процесс освоения наследия отечественной культуры, формирование Уважения к своей стране, к ее национальным традициям, истории и богатой культуре как основе патриотического воспитания.                   Нельзя вырастить настоящего гражданина и достойного человека без уважительного отношения к своим истокам. </vt:lpstr>
      <vt:lpstr>Данная презентация посвящена  героине                     Великой Отечественной войны из Кыштыма –                                                             Юлии Ичёвой</vt:lpstr>
      <vt:lpstr> Юлия Ичёва родилась 27 июля 1921 года в семье кыштымского рабочего. Училась в Кыштымской неполной семилетней школе № 1 с 1931 по 1937 г. В 1937 году поступила в Кыштымское педагогическое училище и  будучи учащейся Педучилища, Ичева на I курсе вступила в комсомол (1937 г). окончив второй курс в 1939 году, была принята в Челябинский Учительский институт, который окончила в июне 1941 года.                                                                            В институте Юлия была избрана комсоргом группы. </vt:lpstr>
      <vt:lpstr>С октября 1939 года по октябрь 1940 года Юлия Ичева училась на вечерних курсах медицинских сестер и успешно окончила их,                                                получив звание медицинской сестры и денежную премию. В июне 1941 года Юлия  была назначена в Челябинский военный госпиталь медицинской сестрой И работала там до марта 1943 года.                                               Юлия была избрана комсоргом военного госпиталя. </vt:lpstr>
      <vt:lpstr> Командование госпиталя послало одну из лучших медицинских сестер Ю.А. Ичеву в 63-ю Челябинскую добровольческую Танковую бригаду Уральского Добровольческого Танкового корпуса. Юлия была назначена санинструктором II стрелковой роты Мотострелкового батальона Бригады. В мае 1943 года Юля вместе с воинской частью выехала в действующую Армию. </vt:lpstr>
      <vt:lpstr> 30 июля 1943 года Танковая Бригада Уральского Добровольческого корпуса вела наступление на Орловском направлении. В жестоком бою с фашистскими захватчиками Юлия проявила мужество и отвагу, перевязывая раненых и перенося их в укрытие. В конце дня она была тяжело ранена             и при эвакуации в госпиталь скончалась в пути. </vt:lpstr>
      <vt:lpstr>Юлия Александровна Ичева посмертно награждена орденом Отечественной войны </vt:lpstr>
      <vt:lpstr> Юлия Александровна Ичева Похоронена                                            в братской могиле д. Булгаково Глотского сельского Совета Знаменнского района орловской области. </vt:lpstr>
      <vt:lpstr>В статье заводской газеты «За цветные металлы» 9 марта 1944 года коротко рассказано о боевых подругах Юлии Ичевой и Марии Бахрах, добросовестно служащих родному народу. Небольшая заметка рабочего корреспондента Е.Солдатова  заканчивается словами: «Юлию Ичеву командование посмертно наградило орденом Отечественной войны».    В Кыштыме  память Юлии Ичевой увековечена в названии  одной из центральных улиц…</vt:lpstr>
      <vt:lpstr>Презентация PowerPoint</vt:lpstr>
      <vt:lpstr>Славная патриотка Кыштыма Юлия Ичева отдала свою жизнь за счастье и мир на земле как и многие другие жители нашей необъятной Родины.  Она сражалась со злейшим врагом человечества – германским фашизмом.  Она не дожила до счастливого часа Победы.  Если бы не война, Юлия Ичева была бы отличным педагогом…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Земляки - герои</dc:title>
  <dc:creator>Пользователь Windows</dc:creator>
  <cp:lastModifiedBy>Пользователь Windows</cp:lastModifiedBy>
  <cp:revision>38</cp:revision>
  <dcterms:created xsi:type="dcterms:W3CDTF">2019-02-22T07:34:41Z</dcterms:created>
  <dcterms:modified xsi:type="dcterms:W3CDTF">2019-03-29T06:55:19Z</dcterms:modified>
</cp:coreProperties>
</file>