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2" r:id="rId9"/>
    <p:sldId id="265" r:id="rId10"/>
    <p:sldId id="266" r:id="rId11"/>
    <p:sldId id="269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89" r:id="rId24"/>
    <p:sldId id="290" r:id="rId25"/>
    <p:sldId id="343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536A-984F-4256-8FCC-F0A0F0AE0ABE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C58B0-463B-43CF-BC08-5AED8AE21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h8QhOjVC9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8i94/Z5whq3Zfj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ts\Downloads\&#1041;&#1077;&#1088;&#1077;&#1079;&#1072;%20&#1084;&#1086;&#1103;,%20&#1073;&#1077;&#1088;&#1077;&#1079;&#1086;&#1085;&#1100;&#1082;&#1072;%20&#1059;&#1089;&#1090;&#1085;&#1086;&#1077;%20&#1085;&#1072;&#1088;&#1086;&#1076;&#1085;&#1086;&#1077;%20&#1090;&#1074;&#1086;&#1088;&#1095;&#1077;&#1089;&#1090;&#1074;&#1086;.mp3" TargetMode="External"/><Relationship Id="rId5" Type="http://schemas.openxmlformats.org/officeDocument/2006/relationships/hyperlink" Target="https://mp3-muzyka.ru/mp3/%D0%B1%D0%B5%D1%80%D0%B5%D0%B7%D0%B0-%D1%80%D1%83%D1%81%D1%81%D0%BA%D0%B0%D1%8F-%D0%BD%D0%B0%D1%80%D0%BE%D0%B4%D0%BD%D0%B0%D1%8F.html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p3-muzyka.ru/mp3/%D0%B1%D0%B5%D1%80%D0%B5%D0%B7%D0%B0-%D1%80%D1%83%D1%81%D1%81%D0%BA%D0%B0%D1%8F-%D0%BD%D0%B0%D1%80%D0%BE%D0%B4%D0%BD%D0%B0%D1%8F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ts\Downloads\&#1063;&#1090;&#1086;%20&#1090;&#1099;,%20&#1073;&#1077;&#1083;&#1072;&#1103;%20&#1073;&#1077;&#1088;&#1105;&#1079;&#1072;%20(&#1088;&#1091;&#1089;&#1089;&#1082;&#1072;&#1103;%20&#1085;&#1072;&#1088;&#1086;&#1076;&#1085;&#1072;&#1103;%20&#1087;&#1077;&#1089;&#1085;&#1103;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3VHB/VQsWMWVTv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KF9j/5fU8yP6oj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nOsEh5Bu2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268760"/>
            <a:ext cx="74923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«Познакомимся с березкой»</a:t>
            </a:r>
            <a:endParaRPr lang="ru-RU" sz="60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1682" y="3501008"/>
            <a:ext cx="582544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Интегрированный урок по экологии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Провела учитель </a:t>
            </a:r>
          </a:p>
          <a:p>
            <a:pPr algn="ctr"/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Моисеенко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Т,С,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ГКОУ ШКОЛА № 2124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1025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Береза – краса русской природы.</a:t>
            </a:r>
            <a:endParaRPr lang="ru-RU" sz="54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5" name="Содержимое 4" descr="2234117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19182"/>
            <a:ext cx="1798628" cy="2438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5589240"/>
            <a:ext cx="311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https://youtu.be/-h8QhOjVC9E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99288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«Роль березы в жизни и культурном наследии русского народа»</a:t>
            </a:r>
            <a:r>
              <a:rPr lang="ru-RU" sz="6000" b="1" i="1" dirty="0" smtClean="0"/>
              <a:t> </a:t>
            </a:r>
            <a:endParaRPr lang="ru-RU" sz="6000" dirty="0" smtClean="0"/>
          </a:p>
          <a:p>
            <a:pPr algn="ctr"/>
            <a:endParaRPr lang="ru-RU" sz="60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717032"/>
            <a:ext cx="582544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Интегрированный урок по экологии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Провела учитель </a:t>
            </a:r>
          </a:p>
          <a:p>
            <a:pPr algn="ctr"/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Моисеенко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Т,С,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ГКОУ ШКОЛА № 2124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661248"/>
            <a:ext cx="4362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https://cloud.mail.ru/public/8i94/Z5whq3Zfj</a:t>
            </a:r>
            <a:endParaRPr lang="ru-RU" dirty="0" smtClean="0"/>
          </a:p>
          <a:p>
            <a:r>
              <a:rPr lang="ru-RU" dirty="0" smtClean="0"/>
              <a:t>Ссылка на презентацию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0372" y="631759"/>
            <a:ext cx="851547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«Образ березы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русском фольклоре.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Разучивание стихотворения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Воронько Н.П. «У красы березки»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5377" y="3925803"/>
            <a:ext cx="605851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Интегрированное экологическое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логопедическое занятие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Провела учитель- логопед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Фролова А.П.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ГКОУ ШКОЛА № 2124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0572" y="959859"/>
            <a:ext cx="2678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Загадка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3580" y="2222480"/>
            <a:ext cx="51417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Стоит девица,</a:t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Ой, нарядная:</a:t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Вся-то стройная,</a:t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Вся-то ладная.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s1200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7304" y="652810"/>
            <a:ext cx="4372962" cy="583061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5219" y="334303"/>
            <a:ext cx="7910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Д/И «Что за дерево такое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036" y="1401898"/>
            <a:ext cx="5290850" cy="529084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04042" y="1951641"/>
            <a:ext cx="39845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 долу–то берёзонька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белёхонька стоит.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наша невеста белее её,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Белее её снегу белого лицо…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PFz7u1e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422" y="210207"/>
            <a:ext cx="3287049" cy="641131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34207" y="852307"/>
            <a:ext cx="3520174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Берёзозолом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называли     на Руси месяц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апрель,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берёзу – деревом 4-х дел: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дел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–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освещать,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второе дело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крик утишать,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третье дело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больных исцелять,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четвёртое дело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чистоту соблюдать.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c886e1b96eaacaae06551661f1fed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2873" y="362557"/>
            <a:ext cx="3423918" cy="628029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umbgalereja-rnk_gu-ljanija780x600x1x16777215_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5732" y="1717713"/>
            <a:ext cx="5572125" cy="4953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5677" y="-69747"/>
            <a:ext cx="65770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старой Руси существовал обычай встречать весну.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день девушки завивали берёзку венком,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наряжали разноцветными лентами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водили хороводы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песнями вокруг дерева.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328" y="201364"/>
            <a:ext cx="3657600" cy="6502400"/>
          </a:xfrm>
          <a:prstGeom prst="rect">
            <a:avLst/>
          </a:prstGeom>
        </p:spPr>
      </p:pic>
      <p:pic>
        <p:nvPicPr>
          <p:cNvPr id="3" name="Береза моя, березонька Устное народное творче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40517" y="6196070"/>
            <a:ext cx="2286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514" y="55095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hlinkClick r:id="rId5"/>
              </a:rPr>
              <a:t>https://mp3-muzyka.ru/mp3/%D0%B1%D0%B5%D1%80%D0%B5%D0%B7%D0%B0-%D1%80%D1%83%D1%81%D1%81%D0%BA%D0%B0%D1%8F-%D0%BD%D0%B0%D1%80%D0%BE%D0%B4%D0%BD%D0%B0%D1%8F.html</a:t>
            </a:r>
            <a:endParaRPr lang="ru-RU" sz="1200" b="1" dirty="0" smtClean="0"/>
          </a:p>
          <a:p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941168"/>
            <a:ext cx="41497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Береза,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моя березонька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8304" y="318893"/>
            <a:ext cx="44370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Берёза – не угроза, где стоит, там и шумит.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Кривая берёза не удержит снега, плохой человек не сдержит слова.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 береста – да дёготь чёрен.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Тонка берёза, да разуму учит.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врага и берёза — угроза.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734" y="56364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hlinkClick r:id="rId3"/>
              </a:rPr>
              <a:t>https://mp3-muzyka.ru/mp3/%D0%B1%D0%B5%D1%80%D0%B5%D0%B7%D0%B0-%D1%80%D1%83%D1%81%D1%81%D0%BA%D0%B0%D1%8F-%D0%BD%D0%B0%D1%80%D0%BE%D0%B4%D0%BD%D0%B0%D1%8F.html</a:t>
            </a:r>
            <a:endParaRPr lang="ru-RU" sz="1200" b="1" dirty="0" smtClean="0"/>
          </a:p>
          <a:p>
            <a:endParaRPr lang="ru-RU" sz="1200" b="1" dirty="0"/>
          </a:p>
        </p:txBody>
      </p:sp>
      <p:pic>
        <p:nvPicPr>
          <p:cNvPr id="4" name="Рисунок 3" descr="skazki-0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0385" y="341521"/>
            <a:ext cx="3274619" cy="5530468"/>
          </a:xfrm>
          <a:prstGeom prst="rect">
            <a:avLst/>
          </a:prstGeom>
        </p:spPr>
      </p:pic>
      <p:pic>
        <p:nvPicPr>
          <p:cNvPr id="5" name="Что ты, белая берёза (русская народная песн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75264" y="6273188"/>
            <a:ext cx="2286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Русская </a:t>
            </a:r>
            <a:r>
              <a:rPr lang="ru-RU" b="1" dirty="0"/>
              <a:t>красавица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Стоит на поляне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зелёной кофточке,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белом сарафане.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Береза.</a:t>
            </a:r>
            <a:endParaRPr lang="ru-RU" sz="60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Рисунок 5" descr="223411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861048"/>
            <a:ext cx="1872208" cy="2538588"/>
          </a:xfrm>
          <a:prstGeom prst="rect">
            <a:avLst/>
          </a:prstGeom>
        </p:spPr>
      </p:pic>
      <p:pic>
        <p:nvPicPr>
          <p:cNvPr id="7" name="Рисунок 6" descr="609f9015b00211e880c3e0d55e24f6e3_3c466fdbb1a611e880c3e0d55e24f6e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412776"/>
            <a:ext cx="4581128" cy="458112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2728147" cy="4392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5726" y="210280"/>
            <a:ext cx="5120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Словесная игра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«Плетем венок»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8151" y="5267098"/>
            <a:ext cx="333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https://ok.ru/video/4751033634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26015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9622" y="777164"/>
            <a:ext cx="294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 красы берёзки</a:t>
            </a:r>
          </a:p>
          <a:p>
            <a:r>
              <a:rPr lang="ru-RU" sz="2400" b="1" dirty="0" smtClean="0"/>
              <a:t>Платье серебрится.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2530" y="1627160"/>
            <a:ext cx="270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 красы - берёзки</a:t>
            </a:r>
          </a:p>
          <a:p>
            <a:r>
              <a:rPr lang="ru-RU" sz="2400" b="1" dirty="0" smtClean="0"/>
              <a:t>Зелены косицы.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84733" y="2455122"/>
            <a:ext cx="285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 двора к берёзке</a:t>
            </a:r>
          </a:p>
          <a:p>
            <a:r>
              <a:rPr lang="ru-RU" sz="2400" b="1" dirty="0" smtClean="0"/>
              <a:t>Выскочили козы,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36005" y="3278873"/>
            <a:ext cx="322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Стали грызть берёзку.</a:t>
            </a:r>
          </a:p>
          <a:p>
            <a:r>
              <a:rPr lang="ru-RU" sz="2400" b="1" dirty="0" smtClean="0"/>
              <a:t>А берёзка – в слёзы.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76530" y="4036522"/>
            <a:ext cx="298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Защищать берёзку</a:t>
            </a:r>
          </a:p>
          <a:p>
            <a:r>
              <a:rPr lang="ru-RU" sz="2400" b="1" dirty="0" smtClean="0"/>
              <a:t>Стали мы гурьбою.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76469" y="4857678"/>
            <a:ext cx="3443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Чтоб краса – берёзка</a:t>
            </a:r>
          </a:p>
          <a:p>
            <a:r>
              <a:rPr lang="ru-RU" sz="2400" b="1" dirty="0" smtClean="0"/>
              <a:t>Выросла большою.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84" y="5602277"/>
            <a:ext cx="453414" cy="9040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36" y="5720943"/>
            <a:ext cx="596732" cy="940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2" y="5390652"/>
            <a:ext cx="580687" cy="891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49" y="5794966"/>
            <a:ext cx="507306" cy="901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733256"/>
            <a:ext cx="624080" cy="8162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35" y="5292516"/>
            <a:ext cx="668459" cy="12656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53524" y="1"/>
            <a:ext cx="76056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красы березки… А. Абрамов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0755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94E-6 2.87532E-6 L -2.6894E-6 0.00023 C 0.00755 -0.00555 0.00977 -0.00602 0.01575 -0.01157 C 0.02695 -0.02175 0.01276 -0.00879 0.02408 -0.02105 C 0.02825 -0.02568 0.02916 -0.02452 0.03242 -0.02961 C 0.03307 -0.031 0.03346 -0.03262 0.03411 -0.03401 C 0.03489 -0.03655 0.03554 -0.03886 0.03658 -0.04095 C 0.03749 -0.04303 0.03892 -0.04488 0.03984 -0.04696 C 0.04114 -0.04951 0.04205 -0.05136 0.04322 -0.05367 C 0.04504 -0.06639 0.04231 -0.05251 0.04895 -0.06639 C 0.04999 -0.06894 0.04999 -0.07125 0.05064 -0.07379 C 0.05168 -0.07611 0.05311 -0.07796 0.05403 -0.0805 C 0.05507 -0.08443 0.05559 -0.08744 0.0565 -0.09045 C 0.05741 -0.09369 0.05975 -0.09901 0.05975 -0.09878 C 0.06079 -0.11127 0.0604 -0.10849 0.06236 -0.12029 C 0.06314 -0.12492 0.0647 -0.13047 0.06561 -0.1344 C 0.06652 -0.14273 0.06665 -0.15175 0.06808 -0.16008 C 0.06965 -0.16771 0.06873 -0.16308 0.07056 -0.17419 C 0.07095 -0.18043 0.07134 -0.18645 0.07147 -0.19269 C 0.07264 -0.24035 0.06952 -0.22253 0.07316 -0.24081 C 0.07342 -0.27389 0.07329 -0.30697 0.07394 -0.33981 C 0.07407 -0.34421 0.07563 -0.34837 0.07563 -0.35254 C 0.07642 -0.60074 0.08475 -0.52765 0.07394 -0.61879 C 0.07238 -0.66528 0.07472 -0.62711 0.07147 -0.65279 C 0.06795 -0.68009 0.07329 -0.6484 0.069 -0.66968 C 0.06873 -0.67176 0.0686 -0.67384 0.06808 -0.67546 C 0.06769 -0.67708 0.06691 -0.67824 0.06652 -0.67962 C 0.06457 -0.68633 0.06704 -0.68263 0.06392 -0.69096 C 0.0634 -0.69281 0.06236 -0.69373 0.06145 -0.69535 C 0.06118 -0.6972 0.06105 -0.69929 0.06066 -0.70091 C 0.06027 -0.70252 0.05949 -0.70368 0.05897 -0.70507 C 0.05845 -0.70715 0.05806 -0.70923 0.05728 -0.71085 C 0.05663 -0.7134 0.05572 -0.71571 0.05481 -0.71779 C 0.05429 -0.71964 0.05376 -0.7208 0.05311 -0.72219 C 0.05233 -0.72496 0.05181 -0.7282 0.05064 -0.73051 C 0.05012 -0.73213 0.04921 -0.73283 0.04817 -0.73352 C 0.04661 -0.73514 0.04491 -0.73653 0.04322 -0.73769 C 0.03853 -0.74139 0.03984 -0.74023 0.03489 -0.74185 C 0.02786 -0.74486 0.0358 -0.74231 0.02578 -0.74486 C 0.02356 -0.74624 0.02148 -0.74786 0.01914 -0.74902 C 0.01784 -0.74971 0.01627 -0.74971 0.01497 -0.75041 C 0.0138 -0.7511 0.01289 -0.75318 0.01159 -0.75318 C 0.00508 -0.75457 -0.00169 -0.75411 -0.00833 -0.75457 L -0.0574 -0.75318 C -0.05988 -0.75318 -0.06235 -0.75318 -0.06482 -0.7518 C -0.06665 -0.75087 -0.06782 -0.7474 -0.06977 -0.74624 C -0.07732 -0.74185 -0.06534 -0.74856 -0.07641 -0.74347 C -0.0781 -0.74254 -0.07979 -0.74139 -0.08149 -0.74046 C -0.08227 -0.74 -0.08292 -0.73954 -0.08396 -0.73907 C -0.08669 -0.73815 -0.08943 -0.73792 -0.09229 -0.7363 C -0.09763 -0.73329 -0.09542 -0.73352 -0.09893 -0.73352 L -0.10036 -0.73352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23 L -2.91667E-6 -3.33333E-6 C 0.00274 -0.00115 0.00573 -0.00301 0.00899 -0.00301 C 0.02344 -0.0037 0.02487 -0.00301 0.03477 -0.00023 C 0.0517 0.01088 0.03972 0.00371 0.08242 0.00371 C 0.08894 0.00371 0.09558 0.00278 0.10209 0.00232 C 0.1069 0.00139 0.11328 0.0007 0.11758 -0.00162 C 0.1237 -0.00463 0.12175 -0.00439 0.128 -0.00555 C 0.13282 -0.00671 0.15391 -0.01111 0.1569 -0.0125 C 0.15795 -0.01296 0.15899 -0.01365 0.16016 -0.01389 C 0.16888 -0.01527 0.17813 -0.01643 0.18685 -0.01782 C 0.18933 -0.01828 0.19193 -0.01875 0.19414 -0.01921 C 0.20313 -0.0206 0.20495 -0.0206 0.21485 -0.02314 C 0.21589 -0.02338 0.21719 -0.02407 0.2181 -0.02453 C 0.2211 -0.02639 0.22631 -0.03009 0.22631 -0.02986 C 0.23164 -0.04004 0.22461 -0.02847 0.23256 -0.03518 C 0.23347 -0.03611 0.23386 -0.03796 0.23464 -0.03935 C 0.23633 -0.04189 0.23828 -0.0449 0.23972 -0.04745 C 0.24063 -0.04884 0.24089 -0.05046 0.24193 -0.05139 C 0.2461 -0.05694 0.24701 -0.05555 0.25326 -0.05833 C 0.25482 -0.05926 0.25664 -0.06018 0.25834 -0.06088 C 0.25938 -0.06273 0.26042 -0.06481 0.26146 -0.0662 C 0.26836 -0.07546 0.26328 -0.06574 0.26875 -0.07453 C 0.26953 -0.07592 0.27019 -0.07708 0.27097 -0.07847 C 0.27136 -0.07986 0.27123 -0.08148 0.27188 -0.0824 C 0.2737 -0.08564 0.27604 -0.08773 0.27813 -0.09074 L 0.28216 -0.09606 C 0.2836 -0.09768 0.28451 -0.10046 0.28633 -0.10139 L 0.29141 -0.10393 C 0.29388 -0.10717 0.2961 -0.11111 0.2987 -0.11342 C 0.29987 -0.11435 0.30104 -0.11504 0.30183 -0.1162 C 0.30443 -0.11898 0.30677 -0.12245 0.30912 -0.12569 L 0.31224 -0.12963 C 0.31315 -0.13102 0.31459 -0.13217 0.31537 -0.13356 C 0.31667 -0.13634 0.31849 -0.13889 0.3194 -0.14189 C 0.32631 -0.15972 0.3181 -0.13727 0.32266 -0.15115 C 0.32331 -0.15301 0.32396 -0.15486 0.32474 -0.15671 C 0.32487 -0.1581 0.32631 -0.16713 0.3267 -0.16852 C 0.32722 -0.17014 0.32839 -0.17152 0.32891 -0.17291 C 0.33282 -0.1831 0.32565 -0.16898 0.33295 -0.18217 C 0.33321 -0.18379 0.3336 -0.18564 0.33399 -0.18773 C 0.33438 -0.18981 0.33438 -0.19236 0.33503 -0.19421 C 0.33555 -0.19629 0.33659 -0.19791 0.33711 -0.19953 C 0.33763 -0.20139 0.33776 -0.20347 0.33802 -0.20509 C 0.3392 -0.20879 0.34024 -0.21227 0.34128 -0.21574 C 0.3431 -0.22222 0.34532 -0.22824 0.34649 -0.23495 C 0.34714 -0.23935 0.34766 -0.24375 0.34844 -0.24814 C 0.34896 -0.25115 0.35 -0.2537 0.35065 -0.25625 C 0.35117 -0.25949 0.35183 -0.2625 0.35248 -0.26574 C 0.353 -0.27477 0.35235 -0.28402 0.35365 -0.29259 C 0.35404 -0.29467 0.35599 -0.29514 0.35664 -0.29652 C 0.35756 -0.29884 0.35756 -0.30139 0.35782 -0.30347 C 0.35847 -0.30694 0.35912 -0.31064 0.3599 -0.31412 C 0.36094 -0.31944 0.36289 -0.32407 0.36394 -0.32893 C 0.36537 -0.33541 0.36654 -0.34166 0.36706 -0.34791 C 0.36836 -0.3625 0.36693 -0.35648 0.37019 -0.36689 C 0.37214 -0.38356 0.37188 -0.37708 0.37019 -0.40185 C 0.37006 -0.40416 0.36966 -0.40648 0.36927 -0.40856 C 0.36862 -0.41041 0.36771 -0.41227 0.36706 -0.41412 C 0.36576 -0.41805 0.36446 -0.42199 0.36289 -0.42592 C 0.36224 -0.43102 0.36198 -0.43611 0.36094 -0.44074 C 0.35938 -0.44861 0.3569 -0.45208 0.35365 -0.45833 C 0.35326 -0.46203 0.35326 -0.46574 0.35248 -0.46921 C 0.35065 -0.48148 0.35157 -0.47338 0.34844 -0.48125 C 0.34792 -0.48264 0.34792 -0.48426 0.3474 -0.48541 C 0.34701 -0.4868 0.34597 -0.48796 0.34532 -0.48935 C 0.34427 -0.49213 0.34349 -0.49514 0.34219 -0.49745 C 0.34102 -0.5 0.33959 -0.50185 0.33802 -0.50416 C 0.33737 -0.50555 0.33672 -0.50671 0.33607 -0.50833 C 0.33503 -0.51064 0.33438 -0.51319 0.33295 -0.51504 C 0.33216 -0.51643 0.33073 -0.51666 0.32982 -0.51759 C 0.32865 -0.51944 0.32774 -0.52129 0.3267 -0.52314 C 0.32631 -0.52453 0.32631 -0.52615 0.32565 -0.52731 C 0.32201 -0.53703 0.32409 -0.52384 0.3194 -0.54213 C 0.3155 -0.55764 0.31979 -0.54444 0.31433 -0.55393 C 0.31094 -0.56018 0.3112 -0.5625 0.30808 -0.56875 C 0.30729 -0.57083 0.30586 -0.57268 0.30495 -0.5743 C 0.30417 -0.57615 0.30352 -0.57801 0.303 -0.57963 C 0.30196 -0.58333 0.30339 -0.58865 0.30078 -0.59051 C 0.29987 -0.59143 0.2987 -0.59236 0.29779 -0.59328 C 0.29675 -0.59444 0.2961 -0.59629 0.29466 -0.59722 C 0.29349 -0.59838 0.2918 -0.59814 0.2905 -0.59861 C 0.28972 -0.59953 0.28477 -0.60439 0.28334 -0.60532 C 0.28242 -0.60602 0.28112 -0.60625 0.28008 -0.60671 C 0.27917 -0.60764 0.27826 -0.60879 0.27696 -0.60926 C 0.27617 -0.60995 0.275 -0.61018 0.27383 -0.61064 C 0.27227 -0.61157 0.27058 -0.61273 0.26875 -0.61342 C 0.26771 -0.61412 0.26654 -0.61435 0.26563 -0.61458 C 0.25052 -0.62291 0.25808 -0.62037 0.24792 -0.62291 C 0.2461 -0.6243 0.24388 -0.62569 0.24193 -0.62685 C 0.24011 -0.62801 0.23828 -0.62847 0.23672 -0.62963 C 0.23516 -0.63102 0.23386 -0.6331 0.23256 -0.63472 C 0.22084 -0.63449 0.20912 -0.63564 0.1974 -0.63356 C 0.19623 -0.63356 0.19896 -0.63102 0.19948 -0.62963 C 0.19987 -0.62847 0.20039 -0.62546 0.20039 -0.62523 " pathEditMode="relative" rAng="0" ptsTypes="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365E-7 0.0192 L 7.8365E-7 0.01966 C 0.00078 0.01573 0.00156 0.01226 0.00234 0.00902 C 0.0026 0.00786 0.00286 0.00624 0.00325 0.00532 C 0.00351 0.00393 0.00416 0.00277 0.00482 0.00161 C 0.00599 -0.01319 0.00482 -0.00209 0.00638 -0.01088 C 0.00664 -0.01226 0.00664 -0.01412 0.00716 -0.01573 C 0.00742 -0.01689 0.0082 -0.01828 0.00872 -0.01967 C 0.00898 -0.02082 0.00924 -0.02198 0.00937 -0.02291 C 0.00963 -0.02776 0.00963 -0.03239 0.01028 -0.03655 C 0.01028 -0.03794 0.01093 -0.03887 0.01106 -0.04025 C 0.01289 -0.10803 0.0095 -0.07356 0.01354 -0.10826 C 0.01289 -0.14805 0.0125 -0.18761 0.01185 -0.2267 C 0.01158 -0.23387 0.01132 -0.23364 0.00937 -0.23803 C 0.00924 -0.24058 0.00911 -0.24335 0.00872 -0.24567 C 0.00833 -0.24775 0.00742 -0.2496 0.00716 -0.25168 C 0.00677 -0.25284 0.00664 -0.25446 0.00638 -0.25515 C 0.00573 -0.257 0.00521 -0.25862 0.00482 -0.26047 C 0.00403 -0.26279 0.00403 -0.26579 0.00325 -0.26764 C 0.00208 -0.26996 0.00052 -0.27227 7.8365E-7 -0.27528 C -0.00065 -0.27805 -0.00078 -0.2799 -0.00234 -0.28268 C -0.00312 -0.2836 -0.00391 -0.28407 -0.00469 -0.28499 C -0.00547 -0.28754 -0.00651 -0.29008 -0.00703 -0.29216 C -0.00859 -0.29748 -0.00924 -0.30558 -0.01185 -0.30974 C -0.01484 -0.3146 -0.01367 -0.31183 -0.01575 -0.31691 C -0.01601 -0.31946 -0.01601 -0.322 -0.01653 -0.32455 C -0.01692 -0.32617 -0.01823 -0.32709 -0.01875 -0.32825 C -0.01979 -0.3301 -0.0207 -0.33126 -0.02122 -0.33288 C -0.02187 -0.33426 -0.02252 -0.33542 -0.02278 -0.33681 C -0.02369 -0.33889 -0.02447 -0.3412 -0.02512 -0.34305 C -0.02799 -0.34884 -0.02695 -0.3449 -0.02994 -0.3493 C -0.03163 -0.35184 -0.03293 -0.35393 -0.03463 -0.3567 C -0.03541 -0.35763 -0.03593 -0.35994 -0.03697 -0.3604 L -0.04009 -0.36133 C -0.0414 -0.36341 -0.04283 -0.36595 -0.04413 -0.36757 C -0.0453 -0.36942 -0.04686 -0.37081 -0.04804 -0.37266 C -0.04882 -0.37382 -0.04895 -0.37521 -0.0496 -0.37613 C -0.05051 -0.37729 -0.05181 -0.37798 -0.05272 -0.37891 C -0.05441 -0.38053 -0.05585 -0.38215 -0.05741 -0.38377 C -0.05819 -0.38446 -0.05897 -0.38562 -0.05975 -0.38608 L -0.06457 -0.38862 C -0.06561 -0.38978 -0.06665 -0.39117 -0.06769 -0.39232 C -0.06977 -0.39464 -0.07212 -0.39556 -0.07394 -0.39718 C -0.07485 -0.39788 -0.07563 -0.3988 -0.07641 -0.3995 C -0.07719 -0.40111 -0.07771 -0.40273 -0.07876 -0.40343 C -0.07941 -0.40435 -0.08032 -0.40435 -0.0811 -0.40482 C -0.0867 -0.41337 -0.07941 -0.40366 -0.08813 -0.40967 C -0.08917 -0.41037 -0.08956 -0.41245 -0.09047 -0.41314 C -0.09125 -0.41407 -0.09216 -0.41407 -0.09295 -0.41453 C -0.09373 -0.41569 -0.09451 -0.41661 -0.09516 -0.41684 C -0.09685 -0.41777 -0.09854 -0.41777 -0.09997 -0.41823 C -0.10115 -0.41846 -0.10219 -0.41893 -0.10323 -0.41939 C -0.10401 -0.41985 -0.10466 -0.42055 -0.10544 -0.42078 C -0.10726 -0.42147 -0.10922 -0.42147 -0.11104 -0.42193 C -0.1113 -0.42355 -0.1113 -0.42494 -0.11169 -0.42563 C -0.11312 -0.42702 -0.12054 -0.43281 -0.12276 -0.43304 C -0.12523 -0.4335 -0.12757 -0.43396 -0.12978 -0.43443 C -0.13395 -0.43558 -0.13773 -0.43697 -0.14163 -0.43743 C -0.14879 -0.43743 -0.15595 -0.43743 -0.16298 -0.43697 C -0.16402 -0.43697 -0.16506 -0.43466 -0.1661 -0.43443 C -0.17261 -0.43373 -0.17925 -0.43443 -0.18563 -0.43443 " pathEditMode="relative" rAng="0" ptsTypes="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0326 0.0007 0.01094 0.00139 0.01432 0.00394 C 0.01862 0.00764 0.01641 0.00625 0.0211 0.00787 C 0.02188 0.00903 0.02279 0.01019 0.02357 0.01088 C 0.02669 0.01273 0.0349 0.0132 0.03633 0.01343 C 0.03711 0.01389 0.03802 0.01458 0.0388 0.01482 C 0.05143 0.01667 0.08737 0.01713 0.0931 0.01736 C 0.10508 0.02361 0.09414 0.01829 0.12539 0.02014 L 0.14571 0.02153 C 0.16003 0.02894 0.15391 0.02616 0.18724 0.02153 C 0.18972 0.02107 0.19154 0.01667 0.19401 0.0162 L 0.19987 0.01482 C 0.20078 0.01389 0.20156 0.01296 0.20248 0.01227 C 0.20365 0.01088 0.20469 0.00903 0.20599 0.00787 C 0.2069 0.00741 0.20821 0.00741 0.20925 0.00671 C 0.2181 0.00255 0.21068 0.00463 0.22201 0.00278 C 0.22318 0.00185 0.22422 0.00093 0.22539 -7.40741E-7 C 0.22617 -0.00046 0.22722 -0.00046 0.22787 -0.00139 C 0.23412 -0.00764 0.22669 -0.0037 0.23386 -0.00648 C 0.23503 -0.00741 0.2362 -0.00856 0.23724 -0.00926 C 0.23815 -0.00995 0.23893 -0.01018 0.23985 -0.01065 C 0.24571 -0.01528 0.23867 -0.0118 0.24584 -0.01481 C 0.25013 -0.02176 0.2461 -0.0162 0.25248 -0.0213 C 0.25938 -0.02662 0.24948 -0.02106 0.25938 -0.02801 C 0.26029 -0.02893 0.26159 -0.0287 0.26276 -0.0294 C 0.2638 -0.03009 0.26498 -0.03125 0.26615 -0.03194 C 0.26693 -0.03264 0.26771 -0.03287 0.26862 -0.03356 C 0.27487 -0.03773 0.26914 -0.03495 0.27552 -0.0375 C 0.28021 -0.04491 0.27513 -0.03866 0.28307 -0.04282 C 0.28399 -0.04329 0.28464 -0.04468 0.28555 -0.04537 C 0.28724 -0.04699 0.28893 -0.04838 0.29076 -0.0493 C 0.29193 -0.05023 0.29349 -0.05 0.29492 -0.05069 C 0.29649 -0.05139 0.29766 -0.05255 0.29909 -0.05324 C 0.30026 -0.05393 0.30143 -0.05417 0.30261 -0.05486 C 0.31029 -0.0588 0.30326 -0.05602 0.31185 -0.06157 C 0.31289 -0.06204 0.31419 -0.06227 0.31537 -0.06273 C 0.31641 -0.06412 0.31758 -0.06551 0.31862 -0.06667 C 0.31953 -0.06759 0.32031 -0.06852 0.32123 -0.06944 C 0.32214 -0.07083 0.32279 -0.07245 0.3237 -0.07338 C 0.32474 -0.07454 0.32591 -0.0743 0.32709 -0.075 C 0.32839 -0.07616 0.32956 -0.07731 0.3306 -0.07893 C 0.3362 -0.08773 0.328 -0.07847 0.33477 -0.08542 C 0.33503 -0.08727 0.33477 -0.08958 0.33555 -0.09074 C 0.33646 -0.09213 0.33802 -0.09143 0.33893 -0.09213 C 0.34024 -0.09329 0.34115 -0.09491 0.34245 -0.0963 C 0.34323 -0.09722 0.34414 -0.09815 0.34492 -0.09884 C 0.3487 -0.1081 0.34375 -0.09745 0.35169 -0.10694 C 0.35248 -0.10787 0.35261 -0.10995 0.35339 -0.11088 C 0.3543 -0.11227 0.35573 -0.11273 0.3569 -0.11343 C 0.35768 -0.11481 0.3586 -0.1162 0.35938 -0.11759 C 0.3599 -0.11875 0.36029 -0.1206 0.36107 -0.12176 C 0.36315 -0.12454 0.36615 -0.12616 0.36771 -0.12963 C 0.37214 -0.13843 0.37057 -0.13518 0.3763 -0.14838 C 0.37682 -0.14977 0.37722 -0.15116 0.378 -0.15231 C 0.37995 -0.15532 0.38203 -0.15856 0.38399 -0.1618 C 0.38477 -0.16343 0.38555 -0.16528 0.38646 -0.16713 C 0.38724 -0.16829 0.38828 -0.16944 0.38906 -0.17106 C 0.38972 -0.17268 0.38985 -0.17477 0.39076 -0.17639 C 0.39167 -0.17801 0.39297 -0.17893 0.39401 -0.18055 C 0.39492 -0.18403 0.39531 -0.18657 0.39675 -0.18981 C 0.39766 -0.19213 0.39896 -0.19421 0.40013 -0.1963 C 0.40065 -0.19861 0.40104 -0.20093 0.40169 -0.20324 C 0.40586 -0.21458 0.4043 -0.20718 0.40677 -0.21643 C 0.40781 -0.21991 0.40912 -0.22963 0.40951 -0.23125 C 0.40899 -0.26528 0.40964 -0.29884 0.40847 -0.33287 C 0.40847 -0.33449 0.40664 -0.33426 0.40599 -0.33542 C 0.40508 -0.33704 0.40521 -0.33958 0.4043 -0.34074 C 0.40287 -0.34305 0.40013 -0.34375 0.39844 -0.34468 C 0.39102 -0.34977 0.39844 -0.3456 0.39232 -0.34884 C 0.39154 -0.35023 0.39102 -0.35208 0.38985 -0.35301 C 0.3875 -0.35463 0.38477 -0.35555 0.38229 -0.35694 C 0.37852 -0.3588 0.3806 -0.3581 0.3763 -0.35949 C 0.3694 -0.3669 0.375 -0.36204 0.3586 -0.36343 C 0.35482 -0.36389 0.35117 -0.36435 0.34753 -0.36481 C 0.34518 -0.36574 0.34102 -0.36736 0.33893 -0.36736 C 0.32969 -0.36736 0.31589 -0.36505 0.30677 -0.36343 C 0.30365 -0.36204 0.30508 -0.36227 0.30261 -0.36227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1 -0.01087 L 0.06841 -0.01064 L 0.12223 -0.01388 C 0.12379 -0.01388 0.12553 -0.01481 0.12744 -0.01527 L 0.13299 -0.01666 C 0.13698 -0.01943 0.13282 -0.01689 0.13959 -0.01943 C 0.14046 -0.01966 0.14115 -0.02036 0.14202 -0.02082 C 0.14341 -0.02128 0.14462 -0.02175 0.14584 -0.02221 C 0.14688 -0.02267 0.14775 -0.02313 0.14862 -0.0236 C 0.14948 -0.02406 0.1507 -0.02429 0.15157 -0.02498 C 0.15296 -0.02568 0.15417 -0.02707 0.15539 -0.02776 C 0.1573 -0.02868 0.15903 -0.02938 0.1606 -0.03054 C 0.16129 -0.031 0.16198 -0.03169 0.1625 -0.03192 C 0.16337 -0.03262 0.16441 -0.03285 0.16511 -0.03354 C 0.16598 -0.03424 0.16685 -0.03516 0.16771 -0.03632 C 0.16945 -0.03886 0.17084 -0.04349 0.17275 -0.04465 L 0.17535 -0.04603 C 0.17639 -0.04696 0.17709 -0.04812 0.17796 -0.04881 C 0.17865 -0.0495 0.17935 -0.0495 0.17987 -0.0502 C 0.18056 -0.05135 0.18108 -0.0532 0.18178 -0.05436 C 0.18316 -0.05644 0.18438 -0.05829 0.1856 -0.06014 C 0.18629 -0.06107 0.18698 -0.06176 0.18768 -0.06292 L 0.18959 -0.06708 C 0.18976 -0.06847 0.18994 -0.07009 0.19011 -0.07125 C 0.19219 -0.07888 0.19219 -0.07888 0.19462 -0.08397 C 0.19619 -0.09369 0.19428 -0.08166 0.19671 -0.09369 C 0.19827 -0.10178 0.19601 -0.09415 0.19844 -0.10224 C 0.19879 -0.10502 0.19896 -0.1078 0.19914 -0.11057 C 0.19966 -0.11705 0.19966 -0.12376 0.20053 -0.13023 C 0.20087 -0.13394 0.20209 -0.13671 0.20296 -0.13995 C 0.20348 -0.14573 0.20487 -0.15105 0.20487 -0.15684 C 0.20504 -0.16077 0.204 -0.16424 0.20348 -0.16817 C 0.20278 -0.17766 0.20365 -0.1728 0.20174 -0.17951 C 0.19983 -0.1957 0.20244 -0.1758 0.19966 -0.18945 C 0.19862 -0.195 0.19966 -0.19639 0.19792 -0.20194 C 0.1974 -0.20333 0.19671 -0.20379 0.19601 -0.20472 C 0.19584 -0.20611 0.19566 -0.20773 0.19514 -0.20888 C 0.1941 -0.21351 0.19254 -0.21652 0.19063 -0.22022 C 0.19028 -0.22369 0.19011 -0.226 0.18889 -0.22855 C 0.18629 -0.2341 0.18698 -0.23178 0.18438 -0.23433 C 0.17969 -0.23872 0.18403 -0.23595 0.17935 -0.23849 C 0.17379 -0.24659 0.18073 -0.23687 0.17535 -0.24266 C 0.17483 -0.24335 0.17414 -0.24497 0.17344 -0.24543 C 0.16893 -0.24821 0.16285 -0.2489 0.15816 -0.2496 C 0.15695 -0.25052 0.15556 -0.25168 0.15417 -0.25237 C 0.1533 -0.25307 0.15244 -0.2533 0.15157 -0.25376 C 0.15087 -0.25445 0.14827 -0.25792 0.14723 -0.25816 C 0.13733 -0.25862 0.12761 -0.25816 0.11771 -0.25816 " pathEditMode="relative" rAng="0" ptsTypes="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77 L 0 0.00301 C 0.00234 0.00393 0.00456 0.00532 0.00703 0.00602 C 0.01224 0.00717 0.01758 0.00717 0.02279 0.00787 C 0.02513 0.00833 0.03151 0.01065 0.03307 0.01134 C 0.04362 0.01065 0.05417 0.01065 0.06458 0.00995 C 0.06576 0.00995 0.06693 0.00995 0.06784 0.00902 C 0.06862 0.00833 0.06875 0.00694 0.0694 0.00602 C 0.07005 0.00486 0.07096 0.00393 0.07174 0.00277 C 0.07227 0.00023 0.07214 -0.00301 0.07331 -0.00533 L 0.07643 -0.01158 C 0.07786 -0.01922 0.0763 -0.01227 0.07878 -0.01991 C 0.08073 -0.0257 0.07813 -0.02014 0.08125 -0.02616 C 0.08086 -0.0426 0.08164 -0.05926 0.08034 -0.0757 C 0.08021 -0.07732 0.07813 -0.07755 0.07721 -0.07871 C 0.07396 -0.0831 0.0763 -0.0838 0.07096 -0.08403 C 0.06146 -0.08403 0.05195 -0.08403 0.04258 -0.08403 " pathEditMode="relative" rAng="0" ptsTypes="A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8227" y="689029"/>
            <a:ext cx="2948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 красы берёзки</a:t>
            </a:r>
          </a:p>
          <a:p>
            <a:r>
              <a:rPr lang="ru-RU" sz="2400" b="1" dirty="0" smtClean="0"/>
              <a:t>Платье ………………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539026"/>
            <a:ext cx="277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 красы – берёзки</a:t>
            </a:r>
          </a:p>
          <a:p>
            <a:r>
              <a:rPr lang="ru-RU" sz="2400" b="1" dirty="0" smtClean="0"/>
              <a:t>Зелены …………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69904" y="2477156"/>
            <a:ext cx="309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 двора к берёзке</a:t>
            </a:r>
          </a:p>
          <a:p>
            <a:r>
              <a:rPr lang="ru-RU" sz="2400" b="1" dirty="0" smtClean="0"/>
              <a:t>Выскочили …………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56771" y="3289890"/>
            <a:ext cx="331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Стали грызть берёзку.</a:t>
            </a:r>
          </a:p>
          <a:p>
            <a:r>
              <a:rPr lang="ru-RU" sz="2400" b="1" dirty="0" smtClean="0"/>
              <a:t>А берёзка – в ………….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7319" y="4168725"/>
            <a:ext cx="3249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Защищать берёзку</a:t>
            </a:r>
          </a:p>
          <a:p>
            <a:r>
              <a:rPr lang="ru-RU" sz="2400" b="1" dirty="0" smtClean="0"/>
              <a:t>Стали мы …………..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36853" y="5100050"/>
            <a:ext cx="324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Чтоб краса – берёзка</a:t>
            </a:r>
          </a:p>
          <a:p>
            <a:r>
              <a:rPr lang="ru-RU" sz="2400" b="1" dirty="0" smtClean="0"/>
              <a:t>Выросла ……………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71691" y="1313372"/>
            <a:ext cx="148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золотится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4619" y="783355"/>
            <a:ext cx="176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серебрится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7027" y="1741188"/>
            <a:ext cx="179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ресницы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5172" y="2381093"/>
            <a:ext cx="98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козы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5801" y="2875340"/>
            <a:ext cx="98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осы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1986" y="3145588"/>
            <a:ext cx="98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слёзы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8261" y="3580482"/>
            <a:ext cx="106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розы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7197" y="4071981"/>
            <a:ext cx="13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гурьбою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0930" y="4533195"/>
            <a:ext cx="132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толпою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4624" y="4916694"/>
            <a:ext cx="165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меньшою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5514" y="5516700"/>
            <a:ext cx="16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большою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4620" y="1901258"/>
            <a:ext cx="122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косицы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449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852E-6 0.02707 L -0.26048 0.034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633E-6 -3.89082E-6 L -0.29224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085E-6 -2.7851E-6 L -0.26725 0.060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8989E-6 L -0.23073 0.070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18159E-7 L -0.22465 0.0615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488E-6 -1.44807E-6 L -0.27545 -0.015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7" grpId="0"/>
      <p:bldP spid="27" grpId="1"/>
      <p:bldP spid="28" grpId="0"/>
      <p:bldP spid="2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0917" y="2570728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8901" y="631759"/>
            <a:ext cx="757842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«Поэтический образ березы».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Разучивание стихотворения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Прокофьев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Н.П. «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Березка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996952"/>
            <a:ext cx="605851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Интегрированное экологическое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логопедическое занятие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Провела учитель- логопед</a:t>
            </a:r>
          </a:p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Каушкаль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О.Н..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ГКОУ ШКОЛА № 2124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66124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https://cloud.mail.ru/public/3VHB/VQsWMWVTv</a:t>
            </a:r>
            <a:endParaRPr lang="ru-RU" dirty="0" smtClean="0"/>
          </a:p>
          <a:p>
            <a:r>
              <a:rPr lang="ru-RU" dirty="0" smtClean="0"/>
              <a:t>Полная версия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1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05252" y="2022112"/>
            <a:ext cx="647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Березка- наш друг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212976"/>
            <a:ext cx="605851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Интегрированное экологическое</a:t>
            </a:r>
          </a:p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логопедическое занятие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Провела педагог-психолог</a:t>
            </a:r>
          </a:p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Горшкова В</a:t>
            </a:r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ГКОУ ШКОЛА № 2124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949280"/>
            <a:ext cx="4341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https://cloud.mail.ru/public/KF9j/5fU8yP6oj</a:t>
            </a:r>
            <a:endParaRPr lang="ru-RU" dirty="0" smtClean="0"/>
          </a:p>
          <a:p>
            <a:r>
              <a:rPr lang="ru-RU" dirty="0" smtClean="0"/>
              <a:t>Ссылка на презентацию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Яндекс</a:t>
            </a:r>
            <a:r>
              <a:rPr lang="ru-RU" dirty="0" smtClean="0"/>
              <a:t>  картинки</a:t>
            </a:r>
            <a:r>
              <a:rPr lang="en-US" dirty="0" smtClean="0"/>
              <a:t>https: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//yandex.ru/images/search?text=%D0%B1%D0%B5%D1%80%D0%B5%D0%B7%D0%B0%20%D0%B2%20%D1%80%D1%83%D1%81%D1%81%D0%BA%D0%BE%D0%BC%20%D1%84%D0%BE%D0%BB%D1%8C%D0%BA%D0%BB%D0%BE%D1%80%D0%B5&amp;lr=213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Яндекс</a:t>
            </a:r>
            <a:r>
              <a:rPr lang="ru-RU" dirty="0" smtClean="0"/>
              <a:t> музыка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2563" y="708879"/>
            <a:ext cx="6519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Использованные ресурсы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562" y="4506543"/>
            <a:ext cx="8009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https://mp3-muzyka.ru/mp3/%D0%B1%D0%B5%D1%80%D0%B5%D0%B7%D0%B0-%D1%80%D1%83%D1%81%D1%81%D0%BA%D0%B0%D1%8F-%D0%BD%D0%B0%D1%80%D0%BE%D0%B4%D0%BD%D0%B0%D1%8F.html</a:t>
            </a:r>
            <a:endParaRPr lang="ru-RU" sz="1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7410" y="5002302"/>
            <a:ext cx="7306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https://mp3-muzyka.ru/mp3/%D0%B1%D0%B5%D1%80%D0%B5%D0%B7%D0%B0-%D1%80%D1%83%D1%81%D1%81%D0%BA%D0%B0%D1%8F-%D0%BD%D0%B0%D1%80%D0%BE%D0%B4%D0%BD%D0%B0%D1%8F.html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6523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23411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306732" y="4419182"/>
            <a:ext cx="1837268" cy="24388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Издавна на Руси любили березу, Русское слово "береза" очень древнее. Название своё дерево получило по цвету коры. У древних славян в языке существовало слово </a:t>
            </a:r>
            <a:r>
              <a:rPr lang="ru-RU" b="1" dirty="0" smtClean="0"/>
              <a:t>БЕР</a:t>
            </a:r>
            <a:r>
              <a:rPr lang="ru-RU" dirty="0" smtClean="0"/>
              <a:t>, что значит «светлый, ясный, блестящий, белый», от которого и образовалось сначала </a:t>
            </a:r>
            <a:r>
              <a:rPr lang="ru-RU" b="1" dirty="0" smtClean="0"/>
              <a:t>БЕРЗА</a:t>
            </a:r>
            <a:r>
              <a:rPr lang="ru-RU" dirty="0" smtClean="0"/>
              <a:t>, а впоследствии – </a:t>
            </a:r>
            <a:r>
              <a:rPr lang="ru-RU" b="1" dirty="0" smtClean="0"/>
              <a:t>БЕРЕЗА,</a:t>
            </a:r>
            <a:r>
              <a:rPr lang="ru-RU" dirty="0" smtClean="0"/>
              <a:t>  у всех берез очень необычная кора.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Береза – душа России</a:t>
            </a:r>
            <a:endParaRPr lang="ru-RU" sz="60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1634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Primety-bereza-na-uchast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44000" cy="609004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lo_html_46a641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3214871" cy="45259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Строение березы.</a:t>
            </a:r>
            <a:endParaRPr lang="ru-RU" sz="60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924944"/>
            <a:ext cx="141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крона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4149080"/>
            <a:ext cx="112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кора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204864"/>
            <a:ext cx="130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ветки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4437112"/>
            <a:ext cx="1268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ствол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5229200"/>
            <a:ext cx="161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корень</a:t>
            </a:r>
            <a:endParaRPr lang="ru-RU" sz="3600" b="1" dirty="0"/>
          </a:p>
        </p:txBody>
      </p:sp>
      <p:pic>
        <p:nvPicPr>
          <p:cNvPr id="11" name="Рисунок 10" descr="22341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49748"/>
            <a:ext cx="2302684" cy="312228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Berez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6384" y="1600200"/>
            <a:ext cx="6131231" cy="45259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Строение березы.</a:t>
            </a:r>
            <a:endParaRPr lang="ru-RU" sz="60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996952"/>
            <a:ext cx="394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</a:t>
            </a:r>
            <a:r>
              <a:rPr lang="ru-RU" sz="3600" b="1" dirty="0" smtClean="0"/>
              <a:t>етка с сережками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4437112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береза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373216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лист</a:t>
            </a:r>
            <a:endParaRPr lang="ru-RU" sz="3600" b="1" dirty="0"/>
          </a:p>
        </p:txBody>
      </p:sp>
      <p:pic>
        <p:nvPicPr>
          <p:cNvPr id="7" name="Рисунок 6" descr="22341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83760" y="3573016"/>
            <a:ext cx="2160240" cy="292658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1025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Во все времена березка хороша.</a:t>
            </a:r>
            <a:endParaRPr lang="ru-RU" sz="54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5" name="Содержимое 4" descr="2234117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2266172" cy="3072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1800" y="4725144"/>
            <a:ext cx="3169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https://youtu.be/MnOsEh5Bu2I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329676" cy="474725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Виды берез.</a:t>
            </a:r>
            <a:endParaRPr lang="ru-RU" sz="54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Рисунок 5" descr="22341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43800" y="4221088"/>
            <a:ext cx="1800200" cy="243881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705006_vo_pole_bery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776864" cy="54215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Физкультурная пауза</a:t>
            </a:r>
            <a:r>
              <a:rPr lang="ru-RU" sz="5400" b="1" cap="none" spc="0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.</a:t>
            </a:r>
            <a:endParaRPr lang="ru-RU" sz="54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7" name="Рисунок 6" descr="223411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4419182"/>
            <a:ext cx="1798628" cy="243881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3359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3034432" cy="2022954"/>
          </a:xfrm>
          <a:ln w="88900" cap="rnd" cmpd="sng">
            <a:solidFill>
              <a:schemeClr val="tx1">
                <a:lumMod val="75000"/>
                <a:lumOff val="25000"/>
              </a:schemeClr>
            </a:solidFill>
            <a:prstDash val="sysDash"/>
            <a:bevel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9050" cap="rnd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  <a:bevel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88900" dist="50800" dir="5400000" algn="ctr" rotWithShape="0">
                    <a:schemeClr val="tx1"/>
                  </a:outerShdw>
                </a:effectLst>
              </a:rPr>
              <a:t>Где растут березы?</a:t>
            </a:r>
            <a:endParaRPr lang="ru-RU" sz="5400" b="1" cap="none" spc="0" dirty="0">
              <a:ln w="19050" cap="rnd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  <a:bevel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889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Рисунок 5" descr="4875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149080"/>
            <a:ext cx="3408040" cy="1917023"/>
          </a:xfrm>
          <a:prstGeom prst="rect">
            <a:avLst/>
          </a:prstGeom>
          <a:ln w="88900" cap="rnd" cmpd="sng">
            <a:solidFill>
              <a:schemeClr val="tx1">
                <a:lumMod val="75000"/>
                <a:lumOff val="25000"/>
              </a:schemeClr>
            </a:solidFill>
            <a:prstDash val="sysDash"/>
            <a:bevel/>
          </a:ln>
        </p:spPr>
      </p:pic>
      <p:pic>
        <p:nvPicPr>
          <p:cNvPr id="7" name="Рисунок 6" descr="0_e24e1_efeea8d3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0768"/>
            <a:ext cx="3059832" cy="2089291"/>
          </a:xfrm>
          <a:prstGeom prst="rect">
            <a:avLst/>
          </a:prstGeom>
          <a:ln w="8890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s1200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149080"/>
            <a:ext cx="3328370" cy="1872208"/>
          </a:xfrm>
          <a:prstGeom prst="rect">
            <a:avLst/>
          </a:prstGeom>
          <a:ln w="88900" cap="rnd" cmpd="sng">
            <a:solidFill>
              <a:schemeClr val="tx1">
                <a:lumMod val="75000"/>
                <a:lumOff val="25000"/>
              </a:schemeClr>
            </a:solidFill>
            <a:prstDash val="sysDash"/>
            <a:bevel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3429000"/>
            <a:ext cx="30276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В поле, на лугах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429000"/>
            <a:ext cx="4273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В рощах, лесах, парках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6273225"/>
            <a:ext cx="33652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У болот, рек, озер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6273225"/>
            <a:ext cx="3107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В городах, селах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3" name="Рисунок 12" descr="223411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343800" y="4077072"/>
            <a:ext cx="1800200" cy="243881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11591</TotalTime>
  <Words>584</Words>
  <Application>Microsoft Office PowerPoint</Application>
  <PresentationFormat>Экран (4:3)</PresentationFormat>
  <Paragraphs>144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Береза.</vt:lpstr>
      <vt:lpstr>Береза – душа России</vt:lpstr>
      <vt:lpstr>Строение березы.</vt:lpstr>
      <vt:lpstr>Строение березы.</vt:lpstr>
      <vt:lpstr>Во все времена березка хороша.</vt:lpstr>
      <vt:lpstr>Виды берез.</vt:lpstr>
      <vt:lpstr>Физкультурная пауза.</vt:lpstr>
      <vt:lpstr>Где растут березы?</vt:lpstr>
      <vt:lpstr>Береза – краса русской природы.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танюшка лебедева</dc:creator>
  <cp:lastModifiedBy>TATYANA</cp:lastModifiedBy>
  <cp:revision>1137</cp:revision>
  <dcterms:created xsi:type="dcterms:W3CDTF">2019-01-27T17:07:50Z</dcterms:created>
  <dcterms:modified xsi:type="dcterms:W3CDTF">2019-04-03T08:59:44Z</dcterms:modified>
</cp:coreProperties>
</file>