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E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9F5A7-98D3-43A0-8DA3-042659FCF9CC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38F9-CD54-4FF8-B2E3-51DEFF18B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6546830"/>
            <a:ext cx="9058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 разработала: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Лотова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П.П., воспитатель средней группы МКДОУ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Галкинский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755576" y="398126"/>
            <a:ext cx="5472608" cy="3888432"/>
          </a:xfrm>
          <a:prstGeom prst="wedgeEllipseCallout">
            <a:avLst>
              <a:gd name="adj1" fmla="val 48697"/>
              <a:gd name="adj2" fmla="val 329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F:\папка передвижка\v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20601"/>
            <a:ext cx="3413770" cy="47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245234">
            <a:off x="402013" y="1427457"/>
            <a:ext cx="596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Comic Sans MS" pitchFamily="66" charset="0"/>
              </a:rPr>
              <a:t>И</a:t>
            </a:r>
            <a:r>
              <a:rPr lang="ru-RU" sz="3600" b="1" dirty="0" smtClean="0">
                <a:solidFill>
                  <a:srgbClr val="00B0F0"/>
                </a:solidFill>
                <a:latin typeface="Comic Sans MS" pitchFamily="66" charset="0"/>
              </a:rPr>
              <a:t>нтерактивная </a:t>
            </a:r>
            <a:r>
              <a:rPr lang="ru-RU" sz="3600" b="1" dirty="0">
                <a:solidFill>
                  <a:srgbClr val="00B0F0"/>
                </a:solidFill>
                <a:latin typeface="Comic Sans MS" pitchFamily="66" charset="0"/>
              </a:rPr>
              <a:t>игра </a:t>
            </a:r>
            <a:endParaRPr lang="ru-RU" sz="36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omic Sans MS" pitchFamily="66" charset="0"/>
              </a:rPr>
              <a:t>«Лишний предмет»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sz="3600" b="1" dirty="0" smtClean="0">
                <a:solidFill>
                  <a:srgbClr val="00B0F0"/>
                </a:solidFill>
                <a:latin typeface="Comic Sans MS" pitchFamily="66" charset="0"/>
              </a:rPr>
              <a:t>ля детей 4-5 лет</a:t>
            </a:r>
            <a:endParaRPr lang="ru-RU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2291" name="Picture 3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8" t="4805" r="20581" b="70120"/>
          <a:stretch/>
        </p:blipFill>
        <p:spPr bwMode="auto">
          <a:xfrm>
            <a:off x="2195736" y="4869160"/>
            <a:ext cx="1504336" cy="13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2" t="68433"/>
          <a:stretch/>
        </p:blipFill>
        <p:spPr bwMode="auto">
          <a:xfrm>
            <a:off x="1117634" y="4350164"/>
            <a:ext cx="1597742" cy="17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9" r="79104"/>
          <a:stretch/>
        </p:blipFill>
        <p:spPr bwMode="auto">
          <a:xfrm rot="15902122">
            <a:off x="762592" y="4972247"/>
            <a:ext cx="1592254" cy="18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0" r="77677" b="35797"/>
          <a:stretch/>
        </p:blipFill>
        <p:spPr bwMode="auto">
          <a:xfrm>
            <a:off x="4355976" y="4424515"/>
            <a:ext cx="1700981" cy="15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5351" r="58209" b="67068"/>
          <a:stretch/>
        </p:blipFill>
        <p:spPr bwMode="auto">
          <a:xfrm>
            <a:off x="3363306" y="5057243"/>
            <a:ext cx="1592254" cy="14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артинки для игр\99556793_Cvetaiformuy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33589" r="65042" b="49875"/>
          <a:stretch/>
        </p:blipFill>
        <p:spPr bwMode="auto">
          <a:xfrm>
            <a:off x="4508051" y="629287"/>
            <a:ext cx="34563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99556793_Cvetaiformuy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51879" r="33632" b="33589"/>
          <a:stretch/>
        </p:blipFill>
        <p:spPr bwMode="auto">
          <a:xfrm>
            <a:off x="1184422" y="629287"/>
            <a:ext cx="3323629" cy="26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99556793_Cvetaiformuy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7" r="81410" b="15049"/>
          <a:stretch/>
        </p:blipFill>
        <p:spPr bwMode="auto">
          <a:xfrm>
            <a:off x="859672" y="3429000"/>
            <a:ext cx="3331462" cy="32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99556793_Cvetaiformuy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85453" r="72300"/>
          <a:stretch/>
        </p:blipFill>
        <p:spPr bwMode="auto">
          <a:xfrm>
            <a:off x="4710489" y="3717032"/>
            <a:ext cx="2849311" cy="31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9" t="70345" r="39355" b="7809"/>
          <a:stretch/>
        </p:blipFill>
        <p:spPr bwMode="auto">
          <a:xfrm>
            <a:off x="1115616" y="504588"/>
            <a:ext cx="3528392" cy="2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6" b="65156"/>
          <a:stretch/>
        </p:blipFill>
        <p:spPr bwMode="auto">
          <a:xfrm>
            <a:off x="4067944" y="2566831"/>
            <a:ext cx="3599218" cy="42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825651_4.jpe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34268" r="58710" b="35117"/>
          <a:stretch/>
        </p:blipFill>
        <p:spPr bwMode="auto">
          <a:xfrm>
            <a:off x="1115616" y="3428999"/>
            <a:ext cx="3000815" cy="31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картинки для игр\0049-037-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7" t="73945"/>
          <a:stretch/>
        </p:blipFill>
        <p:spPr bwMode="auto">
          <a:xfrm>
            <a:off x="5148064" y="914618"/>
            <a:ext cx="2886907" cy="16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7" b="50000"/>
          <a:stretch/>
        </p:blipFill>
        <p:spPr bwMode="auto">
          <a:xfrm>
            <a:off x="3114747" y="3429000"/>
            <a:ext cx="25573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r="34016" b="53937"/>
          <a:stretch/>
        </p:blipFill>
        <p:spPr bwMode="auto">
          <a:xfrm>
            <a:off x="3203848" y="1204802"/>
            <a:ext cx="2658408" cy="19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b="50000"/>
          <a:stretch/>
        </p:blipFill>
        <p:spPr bwMode="auto">
          <a:xfrm>
            <a:off x="5796136" y="1152555"/>
            <a:ext cx="26473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b="50000"/>
          <a:stretch/>
        </p:blipFill>
        <p:spPr bwMode="auto">
          <a:xfrm>
            <a:off x="665581" y="3393187"/>
            <a:ext cx="26473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b="50000"/>
          <a:stretch/>
        </p:blipFill>
        <p:spPr bwMode="auto">
          <a:xfrm>
            <a:off x="899592" y="1165523"/>
            <a:ext cx="26473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картинки для игр\Задание Найди лишнее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b="50000"/>
          <a:stretch/>
        </p:blipFill>
        <p:spPr bwMode="auto">
          <a:xfrm>
            <a:off x="5672110" y="3428304"/>
            <a:ext cx="26473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431" y="649181"/>
            <a:ext cx="6624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Молодец! Работа выполнена хорошо!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F:\картинки для игр\QQAAAgIEOOA-9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47" y="2387525"/>
            <a:ext cx="6224504" cy="39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1150" y="439761"/>
            <a:ext cx="7239904" cy="56535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818703"/>
            <a:ext cx="67687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словесно-логическое мышление, умение классифицировать, сравнивать, обобщать группу предметов.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 и диалогическую речь;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внимательность, умение точно следовать инструкции, целеустремленность.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для ребенка: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группа предметов, необходимо щелкнуть на тот предмет, который лишний, обосновывая свой выбор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для игр\Najdi-Lishnij-7_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928"/>
          <a:stretch/>
        </p:blipFill>
        <p:spPr bwMode="auto">
          <a:xfrm>
            <a:off x="5117683" y="404965"/>
            <a:ext cx="2982709" cy="28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картинки для игр\Najdi-Lishnij-7_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1" b="58665"/>
          <a:stretch/>
        </p:blipFill>
        <p:spPr bwMode="auto">
          <a:xfrm>
            <a:off x="1563231" y="721464"/>
            <a:ext cx="2792746" cy="24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картинки для игр\Najdi-Lishnij-7_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6368"/>
          <a:stretch/>
        </p:blipFill>
        <p:spPr bwMode="auto">
          <a:xfrm>
            <a:off x="4727670" y="3495008"/>
            <a:ext cx="3156698" cy="27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картинки для игр\Najdi-Lishnij-7_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346"/>
          <a:stretch/>
        </p:blipFill>
        <p:spPr bwMode="auto">
          <a:xfrm>
            <a:off x="1547664" y="3240011"/>
            <a:ext cx="2808312" cy="30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для игр\36456457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r="51161" b="52034"/>
          <a:stretch/>
        </p:blipFill>
        <p:spPr bwMode="auto">
          <a:xfrm>
            <a:off x="973394" y="709614"/>
            <a:ext cx="3510116" cy="26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36456457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2138" r="2193" b="52034"/>
          <a:stretch/>
        </p:blipFill>
        <p:spPr bwMode="auto">
          <a:xfrm>
            <a:off x="4719484" y="825910"/>
            <a:ext cx="3495368" cy="24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36456457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52306" r="51161" b="-1"/>
          <a:stretch/>
        </p:blipFill>
        <p:spPr bwMode="auto">
          <a:xfrm>
            <a:off x="973394" y="3554360"/>
            <a:ext cx="3510116" cy="25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36456457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52305"/>
          <a:stretch/>
        </p:blipFill>
        <p:spPr bwMode="auto">
          <a:xfrm>
            <a:off x="4719484" y="3318388"/>
            <a:ext cx="3662516" cy="25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27738" r="81556" b="51466"/>
          <a:stretch/>
        </p:blipFill>
        <p:spPr bwMode="auto">
          <a:xfrm>
            <a:off x="1748122" y="404664"/>
            <a:ext cx="1959782" cy="31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25738" r="52279" b="51466"/>
          <a:stretch/>
        </p:blipFill>
        <p:spPr bwMode="auto">
          <a:xfrm>
            <a:off x="1460090" y="3493664"/>
            <a:ext cx="30078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25738" r="24253" b="51466"/>
          <a:stretch/>
        </p:blipFill>
        <p:spPr bwMode="auto">
          <a:xfrm>
            <a:off x="5042214" y="3494940"/>
            <a:ext cx="2370226" cy="27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7" t="25806" r="2264" b="51398"/>
          <a:stretch/>
        </p:blipFill>
        <p:spPr bwMode="auto">
          <a:xfrm>
            <a:off x="5042214" y="618092"/>
            <a:ext cx="2026749" cy="27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72688" r="77190" b="8387"/>
          <a:stretch/>
        </p:blipFill>
        <p:spPr bwMode="auto">
          <a:xfrm>
            <a:off x="1691680" y="620687"/>
            <a:ext cx="2638228" cy="31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4" t="72688" r="27417" b="8387"/>
          <a:stretch/>
        </p:blipFill>
        <p:spPr bwMode="auto">
          <a:xfrm>
            <a:off x="5292080" y="3717032"/>
            <a:ext cx="22997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3" t="75159" r="51173" b="10249"/>
          <a:stretch/>
        </p:blipFill>
        <p:spPr bwMode="auto">
          <a:xfrm>
            <a:off x="1547664" y="3773016"/>
            <a:ext cx="3154131" cy="2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артинки для игр\e3ffe0556357c01888250d1d5a365f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1" t="72688" r="1987" b="8387"/>
          <a:stretch/>
        </p:blipFill>
        <p:spPr bwMode="auto">
          <a:xfrm>
            <a:off x="4860032" y="620688"/>
            <a:ext cx="2924076" cy="29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4" t="7957" r="19972" b="76976"/>
          <a:stretch/>
        </p:blipFill>
        <p:spPr bwMode="auto">
          <a:xfrm>
            <a:off x="4716016" y="3569848"/>
            <a:ext cx="3402673" cy="30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7" t="12069" r="4975" b="68091"/>
          <a:stretch/>
        </p:blipFill>
        <p:spPr bwMode="auto">
          <a:xfrm>
            <a:off x="5940152" y="764704"/>
            <a:ext cx="1666568" cy="30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5" t="33324" r="4975" b="53979"/>
          <a:stretch/>
        </p:blipFill>
        <p:spPr bwMode="auto">
          <a:xfrm>
            <a:off x="1475656" y="4005064"/>
            <a:ext cx="33748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0" t="24045" r="20374" b="64130"/>
          <a:stretch/>
        </p:blipFill>
        <p:spPr bwMode="auto">
          <a:xfrm>
            <a:off x="1187624" y="1166212"/>
            <a:ext cx="4571820" cy="26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6881" r="52309" b="82277"/>
          <a:stretch/>
        </p:blipFill>
        <p:spPr bwMode="auto">
          <a:xfrm>
            <a:off x="4804546" y="3861048"/>
            <a:ext cx="3406878" cy="199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7242" r="68692" b="70631"/>
          <a:stretch/>
        </p:blipFill>
        <p:spPr bwMode="auto">
          <a:xfrm>
            <a:off x="4277790" y="1196752"/>
            <a:ext cx="3760938" cy="22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27268" r="52309" b="57701"/>
          <a:stretch/>
        </p:blipFill>
        <p:spPr bwMode="auto">
          <a:xfrm>
            <a:off x="1823003" y="3558797"/>
            <a:ext cx="2454787" cy="25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артинки для игр\a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31956" r="74244" b="56775"/>
          <a:stretch/>
        </p:blipFill>
        <p:spPr bwMode="auto">
          <a:xfrm>
            <a:off x="1452667" y="1052736"/>
            <a:ext cx="3001346" cy="20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картинки для игр\mishlenie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r="76162" b="76542"/>
          <a:stretch/>
        </p:blipFill>
        <p:spPr bwMode="auto">
          <a:xfrm>
            <a:off x="899592" y="117987"/>
            <a:ext cx="3144077" cy="34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картинки для игр\mishlenie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2577" r="53313" b="80340"/>
          <a:stretch/>
        </p:blipFill>
        <p:spPr bwMode="auto">
          <a:xfrm>
            <a:off x="4355976" y="692696"/>
            <a:ext cx="3220942" cy="31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картинки для игр\mishlenie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t="23075" r="54020" b="58775"/>
          <a:stretch/>
        </p:blipFill>
        <p:spPr bwMode="auto">
          <a:xfrm>
            <a:off x="4431193" y="3607502"/>
            <a:ext cx="3503234" cy="27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картинки для игр\mishlenie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24551" r="80411" b="57189"/>
          <a:stretch/>
        </p:blipFill>
        <p:spPr bwMode="auto">
          <a:xfrm>
            <a:off x="1881894" y="3607502"/>
            <a:ext cx="2262894" cy="28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84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2019-03-25T08:51:22Z</dcterms:created>
  <dcterms:modified xsi:type="dcterms:W3CDTF">2019-04-02T07:44:05Z</dcterms:modified>
</cp:coreProperties>
</file>