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2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981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9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DD7F-C32F-42F7-BB2D-746AB6E8F707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B71F7-C0A1-4B83-A0FF-25A15F6817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8834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DD7F-C32F-42F7-BB2D-746AB6E8F707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B71F7-C0A1-4B83-A0FF-25A15F6817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3289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DD7F-C32F-42F7-BB2D-746AB6E8F707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B71F7-C0A1-4B83-A0FF-25A15F6817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3519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DD7F-C32F-42F7-BB2D-746AB6E8F707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B71F7-C0A1-4B83-A0FF-25A15F6817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4034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DD7F-C32F-42F7-BB2D-746AB6E8F707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B71F7-C0A1-4B83-A0FF-25A15F6817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3175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DD7F-C32F-42F7-BB2D-746AB6E8F707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B71F7-C0A1-4B83-A0FF-25A15F6817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3353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DD7F-C32F-42F7-BB2D-746AB6E8F707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B71F7-C0A1-4B83-A0FF-25A15F6817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927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DD7F-C32F-42F7-BB2D-746AB6E8F707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B71F7-C0A1-4B83-A0FF-25A15F6817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5273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DD7F-C32F-42F7-BB2D-746AB6E8F707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B71F7-C0A1-4B83-A0FF-25A15F6817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3730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DD7F-C32F-42F7-BB2D-746AB6E8F707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B71F7-C0A1-4B83-A0FF-25A15F6817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2731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DD7F-C32F-42F7-BB2D-746AB6E8F707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B71F7-C0A1-4B83-A0FF-25A15F6817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8265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3DD7F-C32F-42F7-BB2D-746AB6E8F707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B71F7-C0A1-4B83-A0FF-25A15F6817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534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http://mirpps.ru/assets/media/fon-dlja-prezentacii/2018/astronom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10515600" cy="689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mirpps.ru/assets/media/fon-dlja-prezentacii/2018/astronom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0547" y="-38101"/>
            <a:ext cx="11513975" cy="689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flipH="1">
            <a:off x="2537926" y="1122361"/>
            <a:ext cx="7716415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Проект</a:t>
            </a:r>
          </a:p>
          <a:p>
            <a:endParaRPr lang="ru-RU" sz="4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«День космонавтики»</a:t>
            </a:r>
          </a:p>
          <a:p>
            <a:endParaRPr lang="ru-RU" sz="4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400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МБДОУ Детский сад161 «Радуга» г. Иваново</a:t>
            </a:r>
            <a:endParaRPr lang="ru-RU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386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http://mirpps.ru/assets/media/fon-dlja-prezentacii/2018/astronom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10515600" cy="689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mirpps.ru/assets/media/fon-dlja-prezentacii/2018/astronom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9971" y="-206052"/>
            <a:ext cx="11513975" cy="689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flipH="1">
            <a:off x="2397967" y="895739"/>
            <a:ext cx="843798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Основной этап</a:t>
            </a:r>
          </a:p>
          <a:p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Познавательное развитие.</a:t>
            </a:r>
          </a:p>
          <a:p>
            <a:r>
              <a:rPr lang="ru-RU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Непосредственно-образовательная </a:t>
            </a:r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деятельность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ФЭМП «Полёт в космос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600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«Полёт на космическом корабле»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досуг.</a:t>
            </a:r>
            <a:endParaRPr lang="ru-RU" sz="16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Прогулка</a:t>
            </a:r>
            <a:r>
              <a:rPr lang="ru-RU" sz="1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 за солнцем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 «Какое бывает небо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Дидактическая </a:t>
            </a:r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игра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«Собери предметы из геометрических фигур»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«Найди лишнее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i="1" dirty="0"/>
              <a:t>«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 свою планету»</a:t>
            </a:r>
          </a:p>
          <a:p>
            <a:endParaRPr lang="ru-RU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155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http://mirpps.ru/assets/media/fon-dlja-prezentacii/2018/astronom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10515600" cy="689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mirpps.ru/assets/media/fon-dlja-prezentacii/2018/astronom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0547" y="-38101"/>
            <a:ext cx="11513975" cy="689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flipH="1">
            <a:off x="2323321" y="391886"/>
            <a:ext cx="8437984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Речевое  развитие</a:t>
            </a:r>
          </a:p>
          <a:p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Непосредственно-образовательная деятельность</a:t>
            </a:r>
          </a:p>
          <a:p>
            <a:pPr lvl="0"/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сказки «Звёздочка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Алида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Ирис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Ревю</a:t>
            </a:r>
            <a:endParaRPr lang="ru-RU" sz="16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Чтение </a:t>
            </a:r>
            <a:r>
              <a:rPr lang="ru-RU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художественной </a:t>
            </a:r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литературы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Ахметова «В космосе так здорово»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Г, Кружков «Есть в небе звёздочка одна», «Вот звёздное небо».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Я, Аким «Земля», «Солнечная система», «Свети нам , солнышко свети».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В, Степанов «Космонавт».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А,Матитус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«Ракета и я».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 Берестов «Луноход».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Джанни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Родари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«Путешествие по Луне».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 Шапиро «Юрий Гагарин».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Сапгир «Раскинув свой огненный хвост».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Беседы</a:t>
            </a:r>
          </a:p>
          <a:p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«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космонавтики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Загадки</a:t>
            </a:r>
          </a:p>
          <a:p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Загадки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космосе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Рассматривание </a:t>
            </a:r>
            <a:r>
              <a:rPr lang="ru-RU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иллюстраций по данной теме.</a:t>
            </a:r>
          </a:p>
          <a:p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endParaRPr lang="ru-RU" sz="28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632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http://mirpps.ru/assets/media/fon-dlja-prezentacii/2018/astronom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10515600" cy="689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mirpps.ru/assets/media/fon-dlja-prezentacii/2018/astronom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2555" y="-103416"/>
            <a:ext cx="11513975" cy="689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flipH="1">
            <a:off x="2407298" y="860753"/>
            <a:ext cx="84379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Физическое развитие</a:t>
            </a:r>
          </a:p>
          <a:p>
            <a:endParaRPr lang="ru-RU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Физкультминутка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«Раз-два стоит ракета»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«Космос»</a:t>
            </a:r>
          </a:p>
          <a:p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Дыхательная гимнастика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«Дует ветер-ветерок»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«Здравствуй солнышко»</a:t>
            </a:r>
          </a:p>
          <a:p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Подвижные игры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Ждут нас быстрые ракеты»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«Солнышко и дождик»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«Солнечные зайчики»</a:t>
            </a:r>
          </a:p>
          <a:p>
            <a:endParaRPr lang="ru-RU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834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http://mirpps.ru/assets/media/fon-dlja-prezentacii/2018/astronom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10515600" cy="689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mirpps.ru/assets/media/fon-dlja-prezentacii/2018/astronom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0547" y="0"/>
            <a:ext cx="11513975" cy="689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flipH="1">
            <a:off x="2397967" y="895739"/>
            <a:ext cx="8437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Художественно-эстетическое развитие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60440" y="1866122"/>
            <a:ext cx="6083559" cy="1512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Аппликация «Мы помчимся на ракете»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Рисование «Скафандр космонавта»</a:t>
            </a:r>
            <a:endParaRPr lang="ru-RU" sz="16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Мультфильмы «</a:t>
            </a:r>
            <a:r>
              <a:rPr lang="ru-RU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Лунтик</a:t>
            </a: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Смешарики</a:t>
            </a: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Космическая одиссея</a:t>
            </a:r>
            <a:r>
              <a:rPr lang="ru-RU" sz="16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«Незнайка </a:t>
            </a:r>
            <a:r>
              <a:rPr lang="ru-RU" sz="1600" i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луне».</a:t>
            </a:r>
            <a:endParaRPr lang="ru-RU" sz="1600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16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Слушание </a:t>
            </a: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музыки «Земля в иллюминаторе».</a:t>
            </a:r>
            <a:endParaRPr lang="ru-RU" sz="16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32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http://mirpps.ru/assets/media/fon-dlja-prezentacii/2018/astronom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10515600" cy="689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mirpps.ru/assets/media/fon-dlja-prezentacii/2018/astronom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0547" y="-38101"/>
            <a:ext cx="11513975" cy="689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flipH="1">
            <a:off x="2397967" y="1122364"/>
            <a:ext cx="84379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Социально-коммуникативное развитие</a:t>
            </a:r>
          </a:p>
          <a:p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Сюжетно-ролевые игры</a:t>
            </a:r>
          </a:p>
          <a:p>
            <a:pPr lvl="0"/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«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Полёт в космос»</a:t>
            </a:r>
          </a:p>
          <a:p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Дидактические игры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«Подбери словечко»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«Ракетодром»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«Кто быстрее до Луну»</a:t>
            </a:r>
          </a:p>
          <a:p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Пальчиковые игры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i="1" dirty="0"/>
              <a:t>«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космос полетел отряд»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«Будем в космосе летать»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«Солнышко светит» (Прищепки)</a:t>
            </a:r>
          </a:p>
          <a:p>
            <a:r>
              <a:rPr lang="ru-RU" b="1" dirty="0"/>
              <a:t> </a:t>
            </a:r>
            <a:endParaRPr lang="ru-RU" dirty="0"/>
          </a:p>
          <a:p>
            <a:endParaRPr lang="ru-RU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648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http://mirpps.ru/assets/media/fon-dlja-prezentacii/2018/astronom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10515600" cy="689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mirpps.ru/assets/media/fon-dlja-prezentacii/2018/astronom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0547" y="-38101"/>
            <a:ext cx="11513975" cy="689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flipH="1">
            <a:off x="3387011" y="1030288"/>
            <a:ext cx="8252149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Работа с родителями</a:t>
            </a:r>
          </a:p>
          <a:p>
            <a:endParaRPr lang="ru-RU" sz="28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Папка– передвижка: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«12 апреля - День космонавтики»</a:t>
            </a:r>
          </a:p>
          <a:p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Консультация:</a:t>
            </a:r>
          </a:p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Знакомим ребенка с космосом».</a:t>
            </a:r>
            <a:endParaRPr lang="ru-RU" sz="2000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822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http://mirpps.ru/assets/media/fon-dlja-prezentacii/2018/astronom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10515600" cy="689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mirpps.ru/assets/media/fon-dlja-prezentacii/2018/astronom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0547" y="-38101"/>
            <a:ext cx="11513975" cy="689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flipH="1">
            <a:off x="2696547" y="895739"/>
            <a:ext cx="813940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Заключительный этап</a:t>
            </a:r>
          </a:p>
          <a:p>
            <a:r>
              <a:rPr lang="ru-RU" sz="4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Продукт проектной деятельности</a:t>
            </a:r>
          </a:p>
          <a:p>
            <a:endParaRPr lang="ru-RU" sz="24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Выставка детского творчества</a:t>
            </a:r>
          </a:p>
          <a:p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Полёт на космическом корабле» досуг.</a:t>
            </a:r>
            <a:endParaRPr lang="ru-RU" sz="24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899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http://mirpps.ru/assets/media/fon-dlja-prezentacii/2018/astronom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10515600" cy="689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mirpps.ru/assets/media/fon-dlja-prezentacii/2018/astronom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0547" y="-38101"/>
            <a:ext cx="11513975" cy="689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flipH="1">
            <a:off x="2397967" y="895739"/>
            <a:ext cx="8437984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4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4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4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65082" y="719677"/>
            <a:ext cx="6535532" cy="490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465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http://mirpps.ru/assets/media/fon-dlja-prezentacii/2018/astronom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10515600" cy="689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mirpps.ru/assets/media/fon-dlja-prezentacii/2018/astronom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0547" y="-38101"/>
            <a:ext cx="11513975" cy="689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flipH="1">
            <a:off x="2397967" y="895739"/>
            <a:ext cx="8437984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4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4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4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20480" y="587828"/>
            <a:ext cx="6494107" cy="487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452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http://mirpps.ru/assets/media/fon-dlja-prezentacii/2018/astronom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10515600" cy="689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mirpps.ru/assets/media/fon-dlja-prezentacii/2018/astronom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0547" y="-38101"/>
            <a:ext cx="11513975" cy="689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flipH="1">
            <a:off x="2397967" y="895739"/>
            <a:ext cx="8437984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4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4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4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24538" y="652365"/>
            <a:ext cx="6742923" cy="50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059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http://mirpps.ru/assets/media/fon-dlja-prezentacii/2018/astronom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10515600" cy="689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mirpps.ru/assets/media/fon-dlja-prezentacii/2018/astronom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0547" y="-38101"/>
            <a:ext cx="11513975" cy="689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flipH="1">
            <a:off x="2397967" y="895739"/>
            <a:ext cx="8437984" cy="8433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Тип проекта: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познавательно – игровой.</a:t>
            </a:r>
          </a:p>
          <a:p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Продолжительность:</a:t>
            </a:r>
            <a:r>
              <a:rPr lang="ru-RU" sz="3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краткосрочный(1 неделя)</a:t>
            </a:r>
          </a:p>
          <a:p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Автор проекта: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Денисова С. В.  Арбузова Е. С.</a:t>
            </a:r>
          </a:p>
          <a:p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Участники проекта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дети 2 младшей группы,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воспитатели, родители.                </a:t>
            </a:r>
          </a:p>
          <a:p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4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4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4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259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http://mirpps.ru/assets/media/fon-dlja-prezentacii/2018/astronom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10515600" cy="689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mirpps.ru/assets/media/fon-dlja-prezentacii/2018/astronom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0547" y="-38101"/>
            <a:ext cx="11513975" cy="689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flipH="1">
            <a:off x="2369975" y="860753"/>
            <a:ext cx="801499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Актуальность:</a:t>
            </a:r>
          </a:p>
          <a:p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Детям всегда интересно всё неизведанное и загадочное. Но самое недосягаемое, безграничное и красивое из всего, что нас окружает-это космос.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Он заставляет человека мечтать и думать о нём с детства. Звёздное небо завораживает, волнует, манит людей всех возрастов, и бесконечно удивляет. А ведь именно удивление необходимо для возникновения у ребенка желания познавать. Очень важно, чтобы дети узнавали об удивительных открытиях в космосе, о первом спутнике и полёте Гагарина, высадке человека на луну, современных космических станциях и полёте к Марсу. Детям нужно помочь понять, как уникальна и прекрасна наша планета и что человечество не имеет право разрушить её. </a:t>
            </a:r>
            <a:r>
              <a:rPr lang="ru-RU" sz="2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06660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http://mirpps.ru/assets/media/fon-dlja-prezentacii/2018/astronom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10515600" cy="689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mirpps.ru/assets/media/fon-dlja-prezentacii/2018/astronom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861" y="-38101"/>
            <a:ext cx="11513975" cy="689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flipH="1">
            <a:off x="3275045" y="895739"/>
            <a:ext cx="698862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Цель проекта</a:t>
            </a:r>
          </a:p>
          <a:p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Формирование  у детей начального представления о празднике День космонавтики, о космосе, героях космоса.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1550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http://mirpps.ru/assets/media/fon-dlja-prezentacii/2018/astronom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10515600" cy="689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mirpps.ru/assets/media/fon-dlja-prezentacii/2018/astronom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0547" y="-38101"/>
            <a:ext cx="11513975" cy="689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flipH="1">
            <a:off x="2155371" y="895739"/>
            <a:ext cx="868058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Задачи проекта:  </a:t>
            </a:r>
          </a:p>
          <a:p>
            <a:endParaRPr lang="ru-RU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детей о космосе, планетах, Солнце, Луне, звездах, космических ракетах и первом космонавте Ю.А. Гагарине. Вызвать интерес к рассматриванию иллюстраций о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космосе.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 детей речь .</a:t>
            </a:r>
            <a:r>
              <a:rPr lang="ru-RU" dirty="0" smtClean="0"/>
              <a:t>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Активизировать словарь: планета, космос, ракета, скафандр, луна, вселенная, космонавт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фантазию и творческие способности.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взаимопомощь, доброжелательное отношение друг другу, гордость за людей данной профессии, к своей Родине.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двигательной активности через участие детей в подвижных играх, способствующих развитию психофизических качеств, координации движений, умению ориентироваться </a:t>
            </a:r>
            <a:r>
              <a:rPr lang="ru-RU" i="1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пространстве.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407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http://mirpps.ru/assets/media/fon-dlja-prezentacii/2018/astronom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10515600" cy="689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mirpps.ru/assets/media/fon-dlja-prezentacii/2018/astronom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0547" y="-38101"/>
            <a:ext cx="11513975" cy="689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flipH="1">
            <a:off x="2397967" y="895739"/>
            <a:ext cx="8437984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Предпосылки учебной деятельности</a:t>
            </a:r>
          </a:p>
          <a:p>
            <a:endParaRPr lang="ru-RU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§"/>
            </a:pP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Познавательные: 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самостоятельного решения проблемных ситуаций, испытывать положительные эмоции от познавательной деятельности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>
              <a:buFont typeface="Wingdings" pitchFamily="2" charset="2"/>
              <a:buChar char="§"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Регулятивные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умение осуществлять действия по заданному правилу, умение слушать взрослого и выполнять его инструкцию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Личностные: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простейшие навыки организованного поведения в детском са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</a:t>
            </a:r>
            <a:r>
              <a:rPr lang="ru-RU" dirty="0" smtClean="0"/>
              <a:t>.</a:t>
            </a:r>
          </a:p>
          <a:p>
            <a:pPr>
              <a:buFont typeface="Wingdings" pitchFamily="2" charset="2"/>
              <a:buChar char="§"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: умение отвечать на вопросы</a:t>
            </a:r>
            <a:r>
              <a:rPr lang="ru-RU" dirty="0" smtClean="0"/>
              <a:t>,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участвовать в совместной деятельности.</a:t>
            </a:r>
          </a:p>
          <a:p>
            <a:pPr lvl="0">
              <a:buFont typeface="Wingdings" pitchFamily="2" charset="2"/>
              <a:buChar char="§"/>
            </a:pP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itchFamily="2" charset="2"/>
              <a:buChar char="§"/>
            </a:pP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178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http://mirpps.ru/assets/media/fon-dlja-prezentacii/2018/astronom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10515600" cy="689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mirpps.ru/assets/media/fon-dlja-prezentacii/2018/astronom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0547" y="-38101"/>
            <a:ext cx="11513975" cy="689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flipH="1">
            <a:off x="1931437" y="895739"/>
            <a:ext cx="866813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Результаты проекта</a:t>
            </a:r>
          </a:p>
          <a:p>
            <a:endParaRPr lang="ru-RU" sz="28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Заинтересованность детей темой «Космос» и проявление их познавательной активности.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Пополнение словарного запаса детей.</a:t>
            </a: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  Отражение знаний, накопленных в процессе реализации проекта, в различных видах деятельности.</a:t>
            </a:r>
            <a:endParaRPr kumimoji="0" lang="ru-RU" sz="4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itchFamily="2" charset="-122"/>
              <a:cs typeface="Times New Roman" panose="02020603050405020304" pitchFamily="18" charset="0"/>
            </a:endParaRP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   Заинтересованность и активное участие родителей в образовательном процессе детского сада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406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http://mirpps.ru/assets/media/fon-dlja-prezentacii/2018/astronom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10515600" cy="689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mirpps.ru/assets/media/fon-dlja-prezentacii/2018/astronom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0547" y="-38101"/>
            <a:ext cx="11513975" cy="689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flipH="1">
            <a:off x="2397967" y="895739"/>
            <a:ext cx="843798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            Формы реализации проекта</a:t>
            </a: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ru-RU" i="1" dirty="0" smtClean="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i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НОД</a:t>
            </a: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i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Продуктивная деятельность</a:t>
            </a: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i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Дыхательная гимнастика, физкультминутки.</a:t>
            </a: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i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Пальчиковые игры, подвижные игры.</a:t>
            </a: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i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Дидактические  игры, сюжетно-ролевые игры.</a:t>
            </a: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i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Прогулки.</a:t>
            </a: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i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Чтение художественной литературы.</a:t>
            </a: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i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Беседы</a:t>
            </a: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i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Оснащение предметно-пространственной среды.</a:t>
            </a: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i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Работа с родителями.</a:t>
            </a: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i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Презентация  проекта.  </a:t>
            </a:r>
          </a:p>
        </p:txBody>
      </p:sp>
    </p:spTree>
    <p:extLst>
      <p:ext uri="{BB962C8B-B14F-4D97-AF65-F5344CB8AC3E}">
        <p14:creationId xmlns:p14="http://schemas.microsoft.com/office/powerpoint/2010/main" xmlns="" val="28271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http://mirpps.ru/assets/media/fon-dlja-prezentacii/2018/astronom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10515600" cy="689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mirpps.ru/assets/media/fon-dlja-prezentacii/2018/astronom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0547" y="-38101"/>
            <a:ext cx="11513975" cy="689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flipH="1">
            <a:off x="2397967" y="895739"/>
            <a:ext cx="786570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Подготовительный этап</a:t>
            </a:r>
          </a:p>
          <a:p>
            <a:pPr algn="just"/>
            <a:endParaRPr lang="ru-RU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Изучение методической литературы и интернет ресурсов по теме проекта, подбор необходимых материалов 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Составление плана реализации проекта.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286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774</Words>
  <Application>Microsoft Office PowerPoint</Application>
  <PresentationFormat>Произвольный</PresentationFormat>
  <Paragraphs>175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Лена</cp:lastModifiedBy>
  <cp:revision>40</cp:revision>
  <dcterms:created xsi:type="dcterms:W3CDTF">2019-03-21T14:04:26Z</dcterms:created>
  <dcterms:modified xsi:type="dcterms:W3CDTF">2019-04-18T11:40:09Z</dcterms:modified>
</cp:coreProperties>
</file>