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75" r:id="rId5"/>
    <p:sldId id="284" r:id="rId6"/>
    <p:sldId id="270" r:id="rId7"/>
    <p:sldId id="279" r:id="rId8"/>
    <p:sldId id="276" r:id="rId9"/>
    <p:sldId id="262" r:id="rId10"/>
    <p:sldId id="277" r:id="rId11"/>
    <p:sldId id="28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860C2-0271-48E5-B579-F62DA6E2409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3760EE-16D4-424B-BC74-9A3663252EF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Почему же так редко используются игры на уроках?</a:t>
          </a:r>
          <a:endParaRPr lang="ru-RU" sz="2000" dirty="0">
            <a:solidFill>
              <a:schemeClr val="tx1"/>
            </a:solidFill>
          </a:endParaRPr>
        </a:p>
      </dgm:t>
    </dgm:pt>
    <dgm:pt modelId="{7083D449-9BFD-4ECC-B719-0C283EAC8772}" type="parTrans" cxnId="{1EBF35A7-CA30-42A5-BE5A-DAB435AF7086}">
      <dgm:prSet/>
      <dgm:spPr/>
      <dgm:t>
        <a:bodyPr/>
        <a:lstStyle/>
        <a:p>
          <a:endParaRPr lang="ru-RU"/>
        </a:p>
      </dgm:t>
    </dgm:pt>
    <dgm:pt modelId="{2694962B-D7B6-4988-9E26-AD51B605AEC6}" type="sibTrans" cxnId="{1EBF35A7-CA30-42A5-BE5A-DAB435AF7086}">
      <dgm:prSet/>
      <dgm:spPr/>
      <dgm:t>
        <a:bodyPr/>
        <a:lstStyle/>
        <a:p>
          <a:endParaRPr lang="ru-RU"/>
        </a:p>
      </dgm:t>
    </dgm:pt>
    <dgm:pt modelId="{ACFEB305-2FAF-4C41-A66F-44F90DCF0C7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Проблемы игровой деятельности недостаточно изучены</a:t>
          </a:r>
          <a:endParaRPr lang="ru-RU" sz="1800" dirty="0">
            <a:solidFill>
              <a:schemeClr val="tx1"/>
            </a:solidFill>
          </a:endParaRPr>
        </a:p>
      </dgm:t>
    </dgm:pt>
    <dgm:pt modelId="{D8D215A6-9FEE-4BFE-A300-037A19AF961A}" type="parTrans" cxnId="{1A92BFE5-89F7-416C-9100-DA5942D5C2AD}">
      <dgm:prSet/>
      <dgm:spPr/>
      <dgm:t>
        <a:bodyPr/>
        <a:lstStyle/>
        <a:p>
          <a:endParaRPr lang="ru-RU"/>
        </a:p>
      </dgm:t>
    </dgm:pt>
    <dgm:pt modelId="{06DAD566-AED3-4DD8-B38B-23195065BD31}" type="sibTrans" cxnId="{1A92BFE5-89F7-416C-9100-DA5942D5C2AD}">
      <dgm:prSet/>
      <dgm:spPr/>
      <dgm:t>
        <a:bodyPr/>
        <a:lstStyle/>
        <a:p>
          <a:endParaRPr lang="ru-RU"/>
        </a:p>
      </dgm:t>
    </dgm:pt>
    <dgm:pt modelId="{22235494-DA1B-4664-B822-F7D3CB479D1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Некоторые преподаватели считают игру ведущей деятельностью в дошкольном и  школьном  возрасте</a:t>
          </a:r>
          <a:endParaRPr lang="ru-RU" sz="1800" dirty="0">
            <a:solidFill>
              <a:schemeClr val="tx1"/>
            </a:solidFill>
          </a:endParaRPr>
        </a:p>
      </dgm:t>
    </dgm:pt>
    <dgm:pt modelId="{70317CF3-7418-4747-8B28-FAF44BD511CD}" type="parTrans" cxnId="{6E02291B-3B3A-46BF-BF0A-7F4E6C9F2AC1}">
      <dgm:prSet/>
      <dgm:spPr/>
      <dgm:t>
        <a:bodyPr/>
        <a:lstStyle/>
        <a:p>
          <a:endParaRPr lang="ru-RU"/>
        </a:p>
      </dgm:t>
    </dgm:pt>
    <dgm:pt modelId="{80606725-C4CD-428B-B536-D1CFC008F7F0}" type="sibTrans" cxnId="{6E02291B-3B3A-46BF-BF0A-7F4E6C9F2AC1}">
      <dgm:prSet/>
      <dgm:spPr/>
      <dgm:t>
        <a:bodyPr/>
        <a:lstStyle/>
        <a:p>
          <a:endParaRPr lang="ru-RU"/>
        </a:p>
      </dgm:t>
    </dgm:pt>
    <dgm:pt modelId="{6E45EFD6-F856-4A7D-BA2A-7BD0CEC0E73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Требуют трудоемкой подготовки</a:t>
          </a:r>
          <a:endParaRPr lang="ru-RU" sz="1800" dirty="0">
            <a:solidFill>
              <a:schemeClr val="tx1"/>
            </a:solidFill>
          </a:endParaRPr>
        </a:p>
      </dgm:t>
    </dgm:pt>
    <dgm:pt modelId="{EE23E0A5-4221-445C-9AD2-CE70F98AA8B2}" type="parTrans" cxnId="{86E39F9E-6FDE-48B7-911D-BD5E2D2E5321}">
      <dgm:prSet/>
      <dgm:spPr/>
      <dgm:t>
        <a:bodyPr/>
        <a:lstStyle/>
        <a:p>
          <a:endParaRPr lang="ru-RU"/>
        </a:p>
      </dgm:t>
    </dgm:pt>
    <dgm:pt modelId="{CE9F3499-1668-4167-8D8D-EC16F3B73DCF}" type="sibTrans" cxnId="{86E39F9E-6FDE-48B7-911D-BD5E2D2E5321}">
      <dgm:prSet/>
      <dgm:spPr/>
      <dgm:t>
        <a:bodyPr/>
        <a:lstStyle/>
        <a:p>
          <a:endParaRPr lang="ru-RU"/>
        </a:p>
      </dgm:t>
    </dgm:pt>
    <dgm:pt modelId="{29457761-3DD4-462A-9013-2C3CCAA7F226}">
      <dgm:prSet/>
      <dgm:spPr/>
      <dgm:t>
        <a:bodyPr/>
        <a:lstStyle/>
        <a:p>
          <a:endParaRPr lang="ru-RU"/>
        </a:p>
      </dgm:t>
    </dgm:pt>
    <dgm:pt modelId="{559903FB-FFC8-4DAE-8574-3486666EA0DB}" type="parTrans" cxnId="{8828FA81-D886-4FD0-B596-90B25DDB70EB}">
      <dgm:prSet/>
      <dgm:spPr/>
      <dgm:t>
        <a:bodyPr/>
        <a:lstStyle/>
        <a:p>
          <a:endParaRPr lang="ru-RU"/>
        </a:p>
      </dgm:t>
    </dgm:pt>
    <dgm:pt modelId="{B726BDA6-DF89-4D21-A7F8-BCB3CD5CD641}" type="sibTrans" cxnId="{8828FA81-D886-4FD0-B596-90B25DDB70EB}">
      <dgm:prSet/>
      <dgm:spPr/>
      <dgm:t>
        <a:bodyPr/>
        <a:lstStyle/>
        <a:p>
          <a:endParaRPr lang="ru-RU"/>
        </a:p>
      </dgm:t>
    </dgm:pt>
    <dgm:pt modelId="{54A611DE-68A7-4F5B-BAD8-AF13A8155166}">
      <dgm:prSet/>
      <dgm:spPr/>
      <dgm:t>
        <a:bodyPr/>
        <a:lstStyle/>
        <a:p>
          <a:endParaRPr lang="ru-RU"/>
        </a:p>
      </dgm:t>
    </dgm:pt>
    <dgm:pt modelId="{2E36A2E9-B777-472B-A0D9-60740103964B}" type="parTrans" cxnId="{99A1107A-069C-4A1C-B657-F8E9C3845BE4}">
      <dgm:prSet/>
      <dgm:spPr/>
      <dgm:t>
        <a:bodyPr/>
        <a:lstStyle/>
        <a:p>
          <a:endParaRPr lang="ru-RU"/>
        </a:p>
      </dgm:t>
    </dgm:pt>
    <dgm:pt modelId="{CE1555FB-00E9-4433-84A5-E107F613A930}" type="sibTrans" cxnId="{99A1107A-069C-4A1C-B657-F8E9C3845BE4}">
      <dgm:prSet/>
      <dgm:spPr/>
      <dgm:t>
        <a:bodyPr/>
        <a:lstStyle/>
        <a:p>
          <a:endParaRPr lang="ru-RU"/>
        </a:p>
      </dgm:t>
    </dgm:pt>
    <dgm:pt modelId="{955070A8-0B91-452F-A7F6-4A88D7E756A5}">
      <dgm:prSet custT="1"/>
      <dgm:spPr/>
      <dgm:t>
        <a:bodyPr/>
        <a:lstStyle/>
        <a:p>
          <a:endParaRPr lang="ru-RU"/>
        </a:p>
      </dgm:t>
    </dgm:pt>
    <dgm:pt modelId="{82E76316-EC64-4DF7-98CA-88641FE696DC}" type="parTrans" cxnId="{9FE5E2FD-C0C5-49C8-9ED9-D5EC50C43B3F}">
      <dgm:prSet/>
      <dgm:spPr/>
      <dgm:t>
        <a:bodyPr/>
        <a:lstStyle/>
        <a:p>
          <a:endParaRPr lang="ru-RU"/>
        </a:p>
      </dgm:t>
    </dgm:pt>
    <dgm:pt modelId="{9F52D599-264C-4D80-90C0-BBC011C738F2}" type="sibTrans" cxnId="{9FE5E2FD-C0C5-49C8-9ED9-D5EC50C43B3F}">
      <dgm:prSet/>
      <dgm:spPr/>
      <dgm:t>
        <a:bodyPr/>
        <a:lstStyle/>
        <a:p>
          <a:endParaRPr lang="ru-RU"/>
        </a:p>
      </dgm:t>
    </dgm:pt>
    <dgm:pt modelId="{8D7CA2E8-87F8-4556-83CF-9BD80EC1199D}" type="pres">
      <dgm:prSet presAssocID="{773860C2-0271-48E5-B579-F62DA6E240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99A7A-9754-403B-9FD7-B70E3F36A97E}" type="pres">
      <dgm:prSet presAssocID="{2E3760EE-16D4-424B-BC74-9A3663252EFE}" presName="centerShape" presStyleLbl="node0" presStyleIdx="0" presStyleCnt="1" custScaleX="130602" custScaleY="95805" custLinFactNeighborX="-3" custLinFactNeighborY="9514"/>
      <dgm:spPr/>
      <dgm:t>
        <a:bodyPr/>
        <a:lstStyle/>
        <a:p>
          <a:endParaRPr lang="ru-RU"/>
        </a:p>
      </dgm:t>
    </dgm:pt>
    <dgm:pt modelId="{121B70A1-2E7B-4F78-BCD6-0D4CB3C1E3DC}" type="pres">
      <dgm:prSet presAssocID="{D8D215A6-9FEE-4BFE-A300-037A19AF961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C15B974-09EC-436C-B377-E89A9342492B}" type="pres">
      <dgm:prSet presAssocID="{ACFEB305-2FAF-4C41-A66F-44F90DCF0C75}" presName="node" presStyleLbl="node1" presStyleIdx="0" presStyleCnt="3" custScaleY="76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580A3-8BD0-4181-B97E-5B590FDB1A16}" type="pres">
      <dgm:prSet presAssocID="{70317CF3-7418-4747-8B28-FAF44BD511C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1FB7967-39C3-429C-9432-C2F4CE267F0C}" type="pres">
      <dgm:prSet presAssocID="{22235494-DA1B-4664-B822-F7D3CB479D16}" presName="node" presStyleLbl="node1" presStyleIdx="1" presStyleCnt="3" custScaleY="135721" custRadScaleRad="93179" custRadScaleInc="-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47EC0-05A8-408A-8222-B9507B0AFB33}" type="pres">
      <dgm:prSet presAssocID="{EE23E0A5-4221-445C-9AD2-CE70F98AA8B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88D1681-B34E-42AD-A0AD-FA436DEDF1C0}" type="pres">
      <dgm:prSet presAssocID="{6E45EFD6-F856-4A7D-BA2A-7BD0CEC0E73F}" presName="node" presStyleLbl="node1" presStyleIdx="2" presStyleCnt="3" custScaleY="7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A8F30-D17C-40A0-B97A-DB8DCFA56ECD}" type="presOf" srcId="{ACFEB305-2FAF-4C41-A66F-44F90DCF0C75}" destId="{0C15B974-09EC-436C-B377-E89A9342492B}" srcOrd="0" destOrd="0" presId="urn:microsoft.com/office/officeart/2005/8/layout/radial4"/>
    <dgm:cxn modelId="{A60BFE8A-2386-40F3-A96A-7D8F1932E1D7}" type="presOf" srcId="{773860C2-0271-48E5-B579-F62DA6E24097}" destId="{8D7CA2E8-87F8-4556-83CF-9BD80EC1199D}" srcOrd="0" destOrd="0" presId="urn:microsoft.com/office/officeart/2005/8/layout/radial4"/>
    <dgm:cxn modelId="{4CA438B4-C53C-4027-9753-6E29381AC0CB}" type="presOf" srcId="{EE23E0A5-4221-445C-9AD2-CE70F98AA8B2}" destId="{A2B47EC0-05A8-408A-8222-B9507B0AFB33}" srcOrd="0" destOrd="0" presId="urn:microsoft.com/office/officeart/2005/8/layout/radial4"/>
    <dgm:cxn modelId="{99A1107A-069C-4A1C-B657-F8E9C3845BE4}" srcId="{773860C2-0271-48E5-B579-F62DA6E24097}" destId="{54A611DE-68A7-4F5B-BAD8-AF13A8155166}" srcOrd="2" destOrd="0" parTransId="{2E36A2E9-B777-472B-A0D9-60740103964B}" sibTransId="{CE1555FB-00E9-4433-84A5-E107F613A930}"/>
    <dgm:cxn modelId="{9FE5E2FD-C0C5-49C8-9ED9-D5EC50C43B3F}" srcId="{773860C2-0271-48E5-B579-F62DA6E24097}" destId="{955070A8-0B91-452F-A7F6-4A88D7E756A5}" srcOrd="1" destOrd="0" parTransId="{82E76316-EC64-4DF7-98CA-88641FE696DC}" sibTransId="{9F52D599-264C-4D80-90C0-BBC011C738F2}"/>
    <dgm:cxn modelId="{1A92BFE5-89F7-416C-9100-DA5942D5C2AD}" srcId="{2E3760EE-16D4-424B-BC74-9A3663252EFE}" destId="{ACFEB305-2FAF-4C41-A66F-44F90DCF0C75}" srcOrd="0" destOrd="0" parTransId="{D8D215A6-9FEE-4BFE-A300-037A19AF961A}" sibTransId="{06DAD566-AED3-4DD8-B38B-23195065BD31}"/>
    <dgm:cxn modelId="{1EBF35A7-CA30-42A5-BE5A-DAB435AF7086}" srcId="{773860C2-0271-48E5-B579-F62DA6E24097}" destId="{2E3760EE-16D4-424B-BC74-9A3663252EFE}" srcOrd="0" destOrd="0" parTransId="{7083D449-9BFD-4ECC-B719-0C283EAC8772}" sibTransId="{2694962B-D7B6-4988-9E26-AD51B605AEC6}"/>
    <dgm:cxn modelId="{E31BCC3D-2F17-498D-BE43-4DEC5958485A}" type="presOf" srcId="{D8D215A6-9FEE-4BFE-A300-037A19AF961A}" destId="{121B70A1-2E7B-4F78-BCD6-0D4CB3C1E3DC}" srcOrd="0" destOrd="0" presId="urn:microsoft.com/office/officeart/2005/8/layout/radial4"/>
    <dgm:cxn modelId="{E10FB4D0-F56C-4CD9-8025-090CFFD117FA}" type="presOf" srcId="{6E45EFD6-F856-4A7D-BA2A-7BD0CEC0E73F}" destId="{088D1681-B34E-42AD-A0AD-FA436DEDF1C0}" srcOrd="0" destOrd="0" presId="urn:microsoft.com/office/officeart/2005/8/layout/radial4"/>
    <dgm:cxn modelId="{8828FA81-D886-4FD0-B596-90B25DDB70EB}" srcId="{773860C2-0271-48E5-B579-F62DA6E24097}" destId="{29457761-3DD4-462A-9013-2C3CCAA7F226}" srcOrd="3" destOrd="0" parTransId="{559903FB-FFC8-4DAE-8574-3486666EA0DB}" sibTransId="{B726BDA6-DF89-4D21-A7F8-BCB3CD5CD641}"/>
    <dgm:cxn modelId="{21118EF1-CCDE-47D6-B216-C551B76D9E51}" type="presOf" srcId="{22235494-DA1B-4664-B822-F7D3CB479D16}" destId="{91FB7967-39C3-429C-9432-C2F4CE267F0C}" srcOrd="0" destOrd="0" presId="urn:microsoft.com/office/officeart/2005/8/layout/radial4"/>
    <dgm:cxn modelId="{6E02291B-3B3A-46BF-BF0A-7F4E6C9F2AC1}" srcId="{2E3760EE-16D4-424B-BC74-9A3663252EFE}" destId="{22235494-DA1B-4664-B822-F7D3CB479D16}" srcOrd="1" destOrd="0" parTransId="{70317CF3-7418-4747-8B28-FAF44BD511CD}" sibTransId="{80606725-C4CD-428B-B536-D1CFC008F7F0}"/>
    <dgm:cxn modelId="{BFAED3C3-D3F4-4587-BBA2-013567810697}" type="presOf" srcId="{2E3760EE-16D4-424B-BC74-9A3663252EFE}" destId="{07199A7A-9754-403B-9FD7-B70E3F36A97E}" srcOrd="0" destOrd="0" presId="urn:microsoft.com/office/officeart/2005/8/layout/radial4"/>
    <dgm:cxn modelId="{86E39F9E-6FDE-48B7-911D-BD5E2D2E5321}" srcId="{2E3760EE-16D4-424B-BC74-9A3663252EFE}" destId="{6E45EFD6-F856-4A7D-BA2A-7BD0CEC0E73F}" srcOrd="2" destOrd="0" parTransId="{EE23E0A5-4221-445C-9AD2-CE70F98AA8B2}" sibTransId="{CE9F3499-1668-4167-8D8D-EC16F3B73DCF}"/>
    <dgm:cxn modelId="{BF5C9AF7-F19C-4F5E-AADE-5AEFEAAA3D13}" type="presOf" srcId="{70317CF3-7418-4747-8B28-FAF44BD511CD}" destId="{793580A3-8BD0-4181-B97E-5B590FDB1A16}" srcOrd="0" destOrd="0" presId="urn:microsoft.com/office/officeart/2005/8/layout/radial4"/>
    <dgm:cxn modelId="{BA6050CB-AE81-4537-A110-F9F5B064F6A4}" type="presParOf" srcId="{8D7CA2E8-87F8-4556-83CF-9BD80EC1199D}" destId="{07199A7A-9754-403B-9FD7-B70E3F36A97E}" srcOrd="0" destOrd="0" presId="urn:microsoft.com/office/officeart/2005/8/layout/radial4"/>
    <dgm:cxn modelId="{3729B67E-5C01-4A7E-8D94-F6B41D8EED2B}" type="presParOf" srcId="{8D7CA2E8-87F8-4556-83CF-9BD80EC1199D}" destId="{121B70A1-2E7B-4F78-BCD6-0D4CB3C1E3DC}" srcOrd="1" destOrd="0" presId="urn:microsoft.com/office/officeart/2005/8/layout/radial4"/>
    <dgm:cxn modelId="{886FD3CC-2C16-4398-9F19-43C03B269A8C}" type="presParOf" srcId="{8D7CA2E8-87F8-4556-83CF-9BD80EC1199D}" destId="{0C15B974-09EC-436C-B377-E89A9342492B}" srcOrd="2" destOrd="0" presId="urn:microsoft.com/office/officeart/2005/8/layout/radial4"/>
    <dgm:cxn modelId="{365D66D8-4361-47B6-8727-C33401DE4988}" type="presParOf" srcId="{8D7CA2E8-87F8-4556-83CF-9BD80EC1199D}" destId="{793580A3-8BD0-4181-B97E-5B590FDB1A16}" srcOrd="3" destOrd="0" presId="urn:microsoft.com/office/officeart/2005/8/layout/radial4"/>
    <dgm:cxn modelId="{46567EC6-B7D0-41FF-8FA7-D18A6C432329}" type="presParOf" srcId="{8D7CA2E8-87F8-4556-83CF-9BD80EC1199D}" destId="{91FB7967-39C3-429C-9432-C2F4CE267F0C}" srcOrd="4" destOrd="0" presId="urn:microsoft.com/office/officeart/2005/8/layout/radial4"/>
    <dgm:cxn modelId="{98AF6DBC-84AA-4D00-8013-7D1503866AEC}" type="presParOf" srcId="{8D7CA2E8-87F8-4556-83CF-9BD80EC1199D}" destId="{A2B47EC0-05A8-408A-8222-B9507B0AFB33}" srcOrd="5" destOrd="0" presId="urn:microsoft.com/office/officeart/2005/8/layout/radial4"/>
    <dgm:cxn modelId="{AD5874D8-3D98-46D0-8A8F-4A6728E3590E}" type="presParOf" srcId="{8D7CA2E8-87F8-4556-83CF-9BD80EC1199D}" destId="{088D1681-B34E-42AD-A0AD-FA436DEDF1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B82EC-F851-4E52-B2B0-8B0C181E285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1F247A-4544-4257-9B40-A9183D6CA257}">
      <dgm:prSet phldrT="[Текст]" custT="1"/>
      <dgm:spPr/>
      <dgm:t>
        <a:bodyPr/>
        <a:lstStyle/>
        <a:p>
          <a:r>
            <a:rPr lang="ru-RU" sz="4000" b="0" u="sng" dirty="0" smtClean="0">
              <a:solidFill>
                <a:schemeClr val="tx1"/>
              </a:solidFill>
            </a:rPr>
            <a:t>1. Выбор игры</a:t>
          </a:r>
          <a:endParaRPr lang="ru-RU" sz="4000" b="0" u="sng" dirty="0">
            <a:solidFill>
              <a:schemeClr val="tx1"/>
            </a:solidFill>
          </a:endParaRPr>
        </a:p>
      </dgm:t>
    </dgm:pt>
    <dgm:pt modelId="{E197C3E9-E43D-4FFF-A53B-A78741F7B3B3}" type="parTrans" cxnId="{B355E682-1031-4B8F-AAF9-3BBAD554C8DE}">
      <dgm:prSet/>
      <dgm:spPr/>
      <dgm:t>
        <a:bodyPr/>
        <a:lstStyle/>
        <a:p>
          <a:endParaRPr lang="ru-RU"/>
        </a:p>
      </dgm:t>
    </dgm:pt>
    <dgm:pt modelId="{773B1BB7-FAC2-4C30-9436-01391DE09F05}" type="sibTrans" cxnId="{B355E682-1031-4B8F-AAF9-3BBAD554C8DE}">
      <dgm:prSet/>
      <dgm:spPr/>
      <dgm:t>
        <a:bodyPr/>
        <a:lstStyle/>
        <a:p>
          <a:endParaRPr lang="ru-RU"/>
        </a:p>
      </dgm:t>
    </dgm:pt>
    <dgm:pt modelId="{448D6947-C04E-4284-9305-2FC666BCF760}">
      <dgm:prSet phldrT="[Текст]"/>
      <dgm:spPr/>
      <dgm:t>
        <a:bodyPr/>
        <a:lstStyle/>
        <a:p>
          <a:r>
            <a:rPr lang="ru-RU" b="0" u="sng" dirty="0" smtClean="0">
              <a:solidFill>
                <a:schemeClr val="tx1"/>
              </a:solidFill>
            </a:rPr>
            <a:t>2.Подготовка игры</a:t>
          </a:r>
          <a:endParaRPr lang="ru-RU" b="0" dirty="0">
            <a:solidFill>
              <a:schemeClr val="tx1"/>
            </a:solidFill>
          </a:endParaRPr>
        </a:p>
      </dgm:t>
    </dgm:pt>
    <dgm:pt modelId="{3FBAFEBD-A9C6-42BB-ACEC-D1CD7371A80C}" type="parTrans" cxnId="{944F06D0-4F5A-4DD0-9E73-888D4E6CBFAF}">
      <dgm:prSet/>
      <dgm:spPr/>
      <dgm:t>
        <a:bodyPr/>
        <a:lstStyle/>
        <a:p>
          <a:endParaRPr lang="ru-RU"/>
        </a:p>
      </dgm:t>
    </dgm:pt>
    <dgm:pt modelId="{AB46D9F9-A268-44B7-B229-CC57B93CF16D}" type="sibTrans" cxnId="{944F06D0-4F5A-4DD0-9E73-888D4E6CBFAF}">
      <dgm:prSet/>
      <dgm:spPr/>
      <dgm:t>
        <a:bodyPr/>
        <a:lstStyle/>
        <a:p>
          <a:endParaRPr lang="ru-RU"/>
        </a:p>
      </dgm:t>
    </dgm:pt>
    <dgm:pt modelId="{4A1EC7DD-49D6-4A9D-A979-476126F2DC0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4. </a:t>
          </a:r>
          <a:r>
            <a:rPr lang="ru-RU" b="0" u="sng" dirty="0" smtClean="0">
              <a:solidFill>
                <a:schemeClr val="tx1"/>
              </a:solidFill>
            </a:rPr>
            <a:t>Ход игры</a:t>
          </a:r>
          <a:endParaRPr lang="ru-RU" b="0" dirty="0">
            <a:solidFill>
              <a:schemeClr val="tx1"/>
            </a:solidFill>
          </a:endParaRPr>
        </a:p>
      </dgm:t>
    </dgm:pt>
    <dgm:pt modelId="{81FE7DCC-67DB-4444-8AF1-2CD36D479E7D}" type="parTrans" cxnId="{DE51F1F7-7D2A-4419-8581-9FD23999F23F}">
      <dgm:prSet/>
      <dgm:spPr/>
      <dgm:t>
        <a:bodyPr/>
        <a:lstStyle/>
        <a:p>
          <a:endParaRPr lang="ru-RU"/>
        </a:p>
      </dgm:t>
    </dgm:pt>
    <dgm:pt modelId="{61565169-8BF3-4232-A270-8F38B9248253}" type="sibTrans" cxnId="{DE51F1F7-7D2A-4419-8581-9FD23999F23F}">
      <dgm:prSet/>
      <dgm:spPr/>
      <dgm:t>
        <a:bodyPr/>
        <a:lstStyle/>
        <a:p>
          <a:endParaRPr lang="ru-RU"/>
        </a:p>
      </dgm:t>
    </dgm:pt>
    <dgm:pt modelId="{377A0957-F3EE-4CAB-8A0D-97B4DE313AEA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5. </a:t>
          </a:r>
          <a:r>
            <a:rPr lang="ru-RU" b="0" u="sng" dirty="0" smtClean="0">
              <a:solidFill>
                <a:schemeClr val="tx1"/>
              </a:solidFill>
            </a:rPr>
            <a:t>Подведение итогов </a:t>
          </a:r>
          <a:endParaRPr lang="ru-RU" b="0" dirty="0">
            <a:solidFill>
              <a:schemeClr val="tx1"/>
            </a:solidFill>
          </a:endParaRPr>
        </a:p>
      </dgm:t>
    </dgm:pt>
    <dgm:pt modelId="{2BC6FE1D-027A-4C7A-8826-E07F0E285F50}" type="parTrans" cxnId="{05156B14-4C2B-41EB-9794-370F8FA8A768}">
      <dgm:prSet/>
      <dgm:spPr/>
      <dgm:t>
        <a:bodyPr/>
        <a:lstStyle/>
        <a:p>
          <a:endParaRPr lang="ru-RU"/>
        </a:p>
      </dgm:t>
    </dgm:pt>
    <dgm:pt modelId="{7BD496AD-4CF3-4731-901F-575CFF28CA0D}" type="sibTrans" cxnId="{05156B14-4C2B-41EB-9794-370F8FA8A768}">
      <dgm:prSet/>
      <dgm:spPr/>
      <dgm:t>
        <a:bodyPr/>
        <a:lstStyle/>
        <a:p>
          <a:endParaRPr lang="ru-RU"/>
        </a:p>
      </dgm:t>
    </dgm:pt>
    <dgm:pt modelId="{FA1BEA73-C0FD-4DB7-A97A-A7E9C6274B24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3</a:t>
          </a:r>
          <a:r>
            <a:rPr lang="ru-RU" b="0" u="sng" dirty="0" smtClean="0">
              <a:solidFill>
                <a:schemeClr val="tx1"/>
              </a:solidFill>
            </a:rPr>
            <a:t>. Введение в игру</a:t>
          </a:r>
          <a:endParaRPr lang="ru-RU" b="0" u="sng" dirty="0">
            <a:solidFill>
              <a:schemeClr val="tx1"/>
            </a:solidFill>
          </a:endParaRPr>
        </a:p>
      </dgm:t>
    </dgm:pt>
    <dgm:pt modelId="{57D5A181-72C7-4B77-B92F-CD9A8776E836}" type="parTrans" cxnId="{AFB5CE92-BCFD-4EBF-B90D-CC2845E0E32B}">
      <dgm:prSet/>
      <dgm:spPr/>
      <dgm:t>
        <a:bodyPr/>
        <a:lstStyle/>
        <a:p>
          <a:endParaRPr lang="ru-RU"/>
        </a:p>
      </dgm:t>
    </dgm:pt>
    <dgm:pt modelId="{BEDDA46A-D377-40BE-AD18-5B940318E306}" type="sibTrans" cxnId="{AFB5CE92-BCFD-4EBF-B90D-CC2845E0E32B}">
      <dgm:prSet/>
      <dgm:spPr/>
      <dgm:t>
        <a:bodyPr/>
        <a:lstStyle/>
        <a:p>
          <a:endParaRPr lang="ru-RU"/>
        </a:p>
      </dgm:t>
    </dgm:pt>
    <dgm:pt modelId="{AFEB42F0-3DC1-4B91-AD61-6C8783581ACF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6. </a:t>
          </a:r>
          <a:r>
            <a:rPr lang="ru-RU" b="0" u="sng" dirty="0" smtClean="0">
              <a:solidFill>
                <a:schemeClr val="tx1"/>
              </a:solidFill>
            </a:rPr>
            <a:t>Анализ игры </a:t>
          </a:r>
          <a:endParaRPr lang="ru-RU" b="0" dirty="0">
            <a:solidFill>
              <a:schemeClr val="tx1"/>
            </a:solidFill>
          </a:endParaRPr>
        </a:p>
      </dgm:t>
    </dgm:pt>
    <dgm:pt modelId="{24451789-841B-4B13-9A1C-B37943AF5923}" type="parTrans" cxnId="{0F93DC73-2A2A-4B35-8ED9-6454BB52A20A}">
      <dgm:prSet/>
      <dgm:spPr/>
      <dgm:t>
        <a:bodyPr/>
        <a:lstStyle/>
        <a:p>
          <a:endParaRPr lang="ru-RU"/>
        </a:p>
      </dgm:t>
    </dgm:pt>
    <dgm:pt modelId="{06125029-315C-4490-8E55-4BE1A093EFF4}" type="sibTrans" cxnId="{0F93DC73-2A2A-4B35-8ED9-6454BB52A20A}">
      <dgm:prSet/>
      <dgm:spPr/>
      <dgm:t>
        <a:bodyPr/>
        <a:lstStyle/>
        <a:p>
          <a:endParaRPr lang="ru-RU"/>
        </a:p>
      </dgm:t>
    </dgm:pt>
    <dgm:pt modelId="{44E73013-88A7-4087-A8A6-7AD32DE5C608}" type="pres">
      <dgm:prSet presAssocID="{BD0B82EC-F851-4E52-B2B0-8B0C181E28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F88C6F-E71B-4C11-A020-B2E65DAFF6B8}" type="pres">
      <dgm:prSet presAssocID="{F61F247A-4544-4257-9B40-A9183D6CA257}" presName="vertOne" presStyleCnt="0"/>
      <dgm:spPr/>
    </dgm:pt>
    <dgm:pt modelId="{87B228BA-8B2F-4AD3-8BD3-6010F316C95E}" type="pres">
      <dgm:prSet presAssocID="{F61F247A-4544-4257-9B40-A9183D6CA257}" presName="txOne" presStyleLbl="node0" presStyleIdx="0" presStyleCnt="1" custScaleX="56913" custScaleY="66778" custLinFactNeighborX="-2" custLinFactNeighborY="44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D5EEA1-C5FD-4827-B108-35C77C5DA455}" type="pres">
      <dgm:prSet presAssocID="{F61F247A-4544-4257-9B40-A9183D6CA257}" presName="parTransOne" presStyleCnt="0"/>
      <dgm:spPr/>
    </dgm:pt>
    <dgm:pt modelId="{5157F97C-C4C3-436F-BE44-720611EE16B1}" type="pres">
      <dgm:prSet presAssocID="{F61F247A-4544-4257-9B40-A9183D6CA257}" presName="horzOne" presStyleCnt="0"/>
      <dgm:spPr/>
    </dgm:pt>
    <dgm:pt modelId="{200D6F34-1A24-4C7E-A6FC-AFA7A9E37AB8}" type="pres">
      <dgm:prSet presAssocID="{448D6947-C04E-4284-9305-2FC666BCF760}" presName="vertTwo" presStyleCnt="0"/>
      <dgm:spPr/>
    </dgm:pt>
    <dgm:pt modelId="{189C9BBE-8A05-41E6-8CD2-1EBF5E8C4CEF}" type="pres">
      <dgm:prSet presAssocID="{448D6947-C04E-4284-9305-2FC666BCF760}" presName="txTwo" presStyleLbl="node2" presStyleIdx="0" presStyleCnt="2" custScaleX="79502" custLinFactNeighborX="-10438" custLinFactNeighborY="27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83B1E-CAF4-4C65-BF69-BB5B88862846}" type="pres">
      <dgm:prSet presAssocID="{448D6947-C04E-4284-9305-2FC666BCF760}" presName="parTransTwo" presStyleCnt="0"/>
      <dgm:spPr/>
    </dgm:pt>
    <dgm:pt modelId="{9255271B-0508-446F-A031-0AB42E3D6BC1}" type="pres">
      <dgm:prSet presAssocID="{448D6947-C04E-4284-9305-2FC666BCF760}" presName="horzTwo" presStyleCnt="0"/>
      <dgm:spPr/>
    </dgm:pt>
    <dgm:pt modelId="{3459C76B-5426-40BC-8B21-813EDCB3D07F}" type="pres">
      <dgm:prSet presAssocID="{4A1EC7DD-49D6-4A9D-A979-476126F2DC05}" presName="vertThree" presStyleCnt="0"/>
      <dgm:spPr/>
    </dgm:pt>
    <dgm:pt modelId="{DBCA40E4-2630-44D1-B693-879239730EAC}" type="pres">
      <dgm:prSet presAssocID="{4A1EC7DD-49D6-4A9D-A979-476126F2DC05}" presName="txThree" presStyleLbl="node3" presStyleIdx="0" presStyleCnt="3" custScaleX="86342" custLinFactNeighborX="17382" custLinFactNeighborY="-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BAA2C-BEF8-4312-8C51-DF998BA0ED31}" type="pres">
      <dgm:prSet presAssocID="{4A1EC7DD-49D6-4A9D-A979-476126F2DC05}" presName="horzThree" presStyleCnt="0"/>
      <dgm:spPr/>
    </dgm:pt>
    <dgm:pt modelId="{D6CA5B10-3F72-4527-9591-2C65F04D1A44}" type="pres">
      <dgm:prSet presAssocID="{61565169-8BF3-4232-A270-8F38B9248253}" presName="sibSpaceThree" presStyleCnt="0"/>
      <dgm:spPr/>
    </dgm:pt>
    <dgm:pt modelId="{2AB23CDC-6594-468F-AFC5-2CDFA9971527}" type="pres">
      <dgm:prSet presAssocID="{377A0957-F3EE-4CAB-8A0D-97B4DE313AEA}" presName="vertThree" presStyleCnt="0"/>
      <dgm:spPr/>
    </dgm:pt>
    <dgm:pt modelId="{B63E43B6-644E-45BD-895B-62463797533C}" type="pres">
      <dgm:prSet presAssocID="{377A0957-F3EE-4CAB-8A0D-97B4DE313AEA}" presName="txThree" presStyleLbl="node3" presStyleIdx="1" presStyleCnt="3" custScaleX="133278" custLinFactNeighborX="28054" custLinFactNeighborY="-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EE9B1-7337-4CEE-AFA8-49547F3F5B4B}" type="pres">
      <dgm:prSet presAssocID="{377A0957-F3EE-4CAB-8A0D-97B4DE313AEA}" presName="horzThree" presStyleCnt="0"/>
      <dgm:spPr/>
    </dgm:pt>
    <dgm:pt modelId="{388322CF-6D60-4286-A6ED-49AD37E2D481}" type="pres">
      <dgm:prSet presAssocID="{AB46D9F9-A268-44B7-B229-CC57B93CF16D}" presName="sibSpaceTwo" presStyleCnt="0"/>
      <dgm:spPr/>
    </dgm:pt>
    <dgm:pt modelId="{C1041846-12AC-4560-BC4A-8EC016736B10}" type="pres">
      <dgm:prSet presAssocID="{FA1BEA73-C0FD-4DB7-A97A-A7E9C6274B24}" presName="vertTwo" presStyleCnt="0"/>
      <dgm:spPr/>
    </dgm:pt>
    <dgm:pt modelId="{6E8C6157-10BA-487E-9948-2D366DD6264D}" type="pres">
      <dgm:prSet presAssocID="{FA1BEA73-C0FD-4DB7-A97A-A7E9C6274B24}" presName="txTwo" presStyleLbl="node2" presStyleIdx="1" presStyleCnt="2" custScaleX="151922" custScaleY="93893" custLinFactNeighborX="-12089" custLinFactNeighborY="27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AB6B7-DB26-46C8-8703-BE5A708CBA8A}" type="pres">
      <dgm:prSet presAssocID="{FA1BEA73-C0FD-4DB7-A97A-A7E9C6274B24}" presName="parTransTwo" presStyleCnt="0"/>
      <dgm:spPr/>
    </dgm:pt>
    <dgm:pt modelId="{92CE8656-B5FF-4737-ADC6-8F1F7EE2BF97}" type="pres">
      <dgm:prSet presAssocID="{FA1BEA73-C0FD-4DB7-A97A-A7E9C6274B24}" presName="horzTwo" presStyleCnt="0"/>
      <dgm:spPr/>
    </dgm:pt>
    <dgm:pt modelId="{E2F73548-912E-4D4C-8A26-567F67371CE8}" type="pres">
      <dgm:prSet presAssocID="{AFEB42F0-3DC1-4B91-AD61-6C8783581ACF}" presName="vertThree" presStyleCnt="0"/>
      <dgm:spPr/>
    </dgm:pt>
    <dgm:pt modelId="{13EAF11A-67DE-454A-9E85-2EADD99AEF5D}" type="pres">
      <dgm:prSet presAssocID="{AFEB42F0-3DC1-4B91-AD61-6C8783581ACF}" presName="txThree" presStyleLbl="node3" presStyleIdx="2" presStyleCnt="3" custLinFactNeighborX="6929" custLinFactNeighborY="1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81790-A2EF-439C-AAD6-2022EB3CF16B}" type="pres">
      <dgm:prSet presAssocID="{AFEB42F0-3DC1-4B91-AD61-6C8783581ACF}" presName="horzThree" presStyleCnt="0"/>
      <dgm:spPr/>
    </dgm:pt>
  </dgm:ptLst>
  <dgm:cxnLst>
    <dgm:cxn modelId="{AFB5CE92-BCFD-4EBF-B90D-CC2845E0E32B}" srcId="{F61F247A-4544-4257-9B40-A9183D6CA257}" destId="{FA1BEA73-C0FD-4DB7-A97A-A7E9C6274B24}" srcOrd="1" destOrd="0" parTransId="{57D5A181-72C7-4B77-B92F-CD9A8776E836}" sibTransId="{BEDDA46A-D377-40BE-AD18-5B940318E306}"/>
    <dgm:cxn modelId="{93218095-2A1A-4C98-AE69-0AE558B8B450}" type="presOf" srcId="{BD0B82EC-F851-4E52-B2B0-8B0C181E285F}" destId="{44E73013-88A7-4087-A8A6-7AD32DE5C608}" srcOrd="0" destOrd="0" presId="urn:microsoft.com/office/officeart/2005/8/layout/hierarchy4"/>
    <dgm:cxn modelId="{0F93DC73-2A2A-4B35-8ED9-6454BB52A20A}" srcId="{FA1BEA73-C0FD-4DB7-A97A-A7E9C6274B24}" destId="{AFEB42F0-3DC1-4B91-AD61-6C8783581ACF}" srcOrd="0" destOrd="0" parTransId="{24451789-841B-4B13-9A1C-B37943AF5923}" sibTransId="{06125029-315C-4490-8E55-4BE1A093EFF4}"/>
    <dgm:cxn modelId="{944F06D0-4F5A-4DD0-9E73-888D4E6CBFAF}" srcId="{F61F247A-4544-4257-9B40-A9183D6CA257}" destId="{448D6947-C04E-4284-9305-2FC666BCF760}" srcOrd="0" destOrd="0" parTransId="{3FBAFEBD-A9C6-42BB-ACEC-D1CD7371A80C}" sibTransId="{AB46D9F9-A268-44B7-B229-CC57B93CF16D}"/>
    <dgm:cxn modelId="{193249FA-52AC-44A4-BC0A-BE1D1F647988}" type="presOf" srcId="{4A1EC7DD-49D6-4A9D-A979-476126F2DC05}" destId="{DBCA40E4-2630-44D1-B693-879239730EAC}" srcOrd="0" destOrd="0" presId="urn:microsoft.com/office/officeart/2005/8/layout/hierarchy4"/>
    <dgm:cxn modelId="{05156B14-4C2B-41EB-9794-370F8FA8A768}" srcId="{448D6947-C04E-4284-9305-2FC666BCF760}" destId="{377A0957-F3EE-4CAB-8A0D-97B4DE313AEA}" srcOrd="1" destOrd="0" parTransId="{2BC6FE1D-027A-4C7A-8826-E07F0E285F50}" sibTransId="{7BD496AD-4CF3-4731-901F-575CFF28CA0D}"/>
    <dgm:cxn modelId="{633E11D9-0157-4281-B76E-7782D5F16616}" type="presOf" srcId="{AFEB42F0-3DC1-4B91-AD61-6C8783581ACF}" destId="{13EAF11A-67DE-454A-9E85-2EADD99AEF5D}" srcOrd="0" destOrd="0" presId="urn:microsoft.com/office/officeart/2005/8/layout/hierarchy4"/>
    <dgm:cxn modelId="{0108CE47-2A88-4C74-BA8D-A025411EE5D7}" type="presOf" srcId="{FA1BEA73-C0FD-4DB7-A97A-A7E9C6274B24}" destId="{6E8C6157-10BA-487E-9948-2D366DD6264D}" srcOrd="0" destOrd="0" presId="urn:microsoft.com/office/officeart/2005/8/layout/hierarchy4"/>
    <dgm:cxn modelId="{3669B0DD-FEAA-4CB3-A6D6-0F150B6335DA}" type="presOf" srcId="{F61F247A-4544-4257-9B40-A9183D6CA257}" destId="{87B228BA-8B2F-4AD3-8BD3-6010F316C95E}" srcOrd="0" destOrd="0" presId="urn:microsoft.com/office/officeart/2005/8/layout/hierarchy4"/>
    <dgm:cxn modelId="{F49D9494-7D41-4039-9B86-FAC5F6898972}" type="presOf" srcId="{448D6947-C04E-4284-9305-2FC666BCF760}" destId="{189C9BBE-8A05-41E6-8CD2-1EBF5E8C4CEF}" srcOrd="0" destOrd="0" presId="urn:microsoft.com/office/officeart/2005/8/layout/hierarchy4"/>
    <dgm:cxn modelId="{DE51F1F7-7D2A-4419-8581-9FD23999F23F}" srcId="{448D6947-C04E-4284-9305-2FC666BCF760}" destId="{4A1EC7DD-49D6-4A9D-A979-476126F2DC05}" srcOrd="0" destOrd="0" parTransId="{81FE7DCC-67DB-4444-8AF1-2CD36D479E7D}" sibTransId="{61565169-8BF3-4232-A270-8F38B9248253}"/>
    <dgm:cxn modelId="{3371B6E5-8E63-41A6-A83D-A8BCE5FC74BC}" type="presOf" srcId="{377A0957-F3EE-4CAB-8A0D-97B4DE313AEA}" destId="{B63E43B6-644E-45BD-895B-62463797533C}" srcOrd="0" destOrd="0" presId="urn:microsoft.com/office/officeart/2005/8/layout/hierarchy4"/>
    <dgm:cxn modelId="{B355E682-1031-4B8F-AAF9-3BBAD554C8DE}" srcId="{BD0B82EC-F851-4E52-B2B0-8B0C181E285F}" destId="{F61F247A-4544-4257-9B40-A9183D6CA257}" srcOrd="0" destOrd="0" parTransId="{E197C3E9-E43D-4FFF-A53B-A78741F7B3B3}" sibTransId="{773B1BB7-FAC2-4C30-9436-01391DE09F05}"/>
    <dgm:cxn modelId="{0FEA6D19-21AA-4119-9983-26E83916EA9D}" type="presParOf" srcId="{44E73013-88A7-4087-A8A6-7AD32DE5C608}" destId="{7BF88C6F-E71B-4C11-A020-B2E65DAFF6B8}" srcOrd="0" destOrd="0" presId="urn:microsoft.com/office/officeart/2005/8/layout/hierarchy4"/>
    <dgm:cxn modelId="{5DAF78CC-76B2-4BB2-8059-2481E68131C8}" type="presParOf" srcId="{7BF88C6F-E71B-4C11-A020-B2E65DAFF6B8}" destId="{87B228BA-8B2F-4AD3-8BD3-6010F316C95E}" srcOrd="0" destOrd="0" presId="urn:microsoft.com/office/officeart/2005/8/layout/hierarchy4"/>
    <dgm:cxn modelId="{85274136-A88C-4348-A03D-B9433B8778E4}" type="presParOf" srcId="{7BF88C6F-E71B-4C11-A020-B2E65DAFF6B8}" destId="{59D5EEA1-C5FD-4827-B108-35C77C5DA455}" srcOrd="1" destOrd="0" presId="urn:microsoft.com/office/officeart/2005/8/layout/hierarchy4"/>
    <dgm:cxn modelId="{AA0539BA-16E4-4A3D-B472-36A6C75E6CCC}" type="presParOf" srcId="{7BF88C6F-E71B-4C11-A020-B2E65DAFF6B8}" destId="{5157F97C-C4C3-436F-BE44-720611EE16B1}" srcOrd="2" destOrd="0" presId="urn:microsoft.com/office/officeart/2005/8/layout/hierarchy4"/>
    <dgm:cxn modelId="{8225AFBB-95C4-4D49-8256-1B2C3E2A2214}" type="presParOf" srcId="{5157F97C-C4C3-436F-BE44-720611EE16B1}" destId="{200D6F34-1A24-4C7E-A6FC-AFA7A9E37AB8}" srcOrd="0" destOrd="0" presId="urn:microsoft.com/office/officeart/2005/8/layout/hierarchy4"/>
    <dgm:cxn modelId="{683A7A92-F097-4CBE-9634-C68B5FF25B21}" type="presParOf" srcId="{200D6F34-1A24-4C7E-A6FC-AFA7A9E37AB8}" destId="{189C9BBE-8A05-41E6-8CD2-1EBF5E8C4CEF}" srcOrd="0" destOrd="0" presId="urn:microsoft.com/office/officeart/2005/8/layout/hierarchy4"/>
    <dgm:cxn modelId="{4029C3C3-3355-4418-BD71-6590FC76699A}" type="presParOf" srcId="{200D6F34-1A24-4C7E-A6FC-AFA7A9E37AB8}" destId="{19183B1E-CAF4-4C65-BF69-BB5B88862846}" srcOrd="1" destOrd="0" presId="urn:microsoft.com/office/officeart/2005/8/layout/hierarchy4"/>
    <dgm:cxn modelId="{21091697-E971-4412-8DA2-DC77E4B29602}" type="presParOf" srcId="{200D6F34-1A24-4C7E-A6FC-AFA7A9E37AB8}" destId="{9255271B-0508-446F-A031-0AB42E3D6BC1}" srcOrd="2" destOrd="0" presId="urn:microsoft.com/office/officeart/2005/8/layout/hierarchy4"/>
    <dgm:cxn modelId="{E1922FB5-F5D1-4A54-BD22-013683FFD312}" type="presParOf" srcId="{9255271B-0508-446F-A031-0AB42E3D6BC1}" destId="{3459C76B-5426-40BC-8B21-813EDCB3D07F}" srcOrd="0" destOrd="0" presId="urn:microsoft.com/office/officeart/2005/8/layout/hierarchy4"/>
    <dgm:cxn modelId="{FD7EDD28-BC9D-4A57-8E76-C783EF09A129}" type="presParOf" srcId="{3459C76B-5426-40BC-8B21-813EDCB3D07F}" destId="{DBCA40E4-2630-44D1-B693-879239730EAC}" srcOrd="0" destOrd="0" presId="urn:microsoft.com/office/officeart/2005/8/layout/hierarchy4"/>
    <dgm:cxn modelId="{5ADF04D6-75B8-477C-A62D-BB884D9AE043}" type="presParOf" srcId="{3459C76B-5426-40BC-8B21-813EDCB3D07F}" destId="{3A0BAA2C-BEF8-4312-8C51-DF998BA0ED31}" srcOrd="1" destOrd="0" presId="urn:microsoft.com/office/officeart/2005/8/layout/hierarchy4"/>
    <dgm:cxn modelId="{A5AAB6A0-EB21-4583-AC24-E0774190625C}" type="presParOf" srcId="{9255271B-0508-446F-A031-0AB42E3D6BC1}" destId="{D6CA5B10-3F72-4527-9591-2C65F04D1A44}" srcOrd="1" destOrd="0" presId="urn:microsoft.com/office/officeart/2005/8/layout/hierarchy4"/>
    <dgm:cxn modelId="{5185EBBA-1DD6-4D1C-BA0C-FC582137B852}" type="presParOf" srcId="{9255271B-0508-446F-A031-0AB42E3D6BC1}" destId="{2AB23CDC-6594-468F-AFC5-2CDFA9971527}" srcOrd="2" destOrd="0" presId="urn:microsoft.com/office/officeart/2005/8/layout/hierarchy4"/>
    <dgm:cxn modelId="{2BB2CF29-E69C-485D-B1F6-EF6B8DEE5EE7}" type="presParOf" srcId="{2AB23CDC-6594-468F-AFC5-2CDFA9971527}" destId="{B63E43B6-644E-45BD-895B-62463797533C}" srcOrd="0" destOrd="0" presId="urn:microsoft.com/office/officeart/2005/8/layout/hierarchy4"/>
    <dgm:cxn modelId="{3AE5E063-3E11-47BE-B28A-B997C1322706}" type="presParOf" srcId="{2AB23CDC-6594-468F-AFC5-2CDFA9971527}" destId="{283EE9B1-7337-4CEE-AFA8-49547F3F5B4B}" srcOrd="1" destOrd="0" presId="urn:microsoft.com/office/officeart/2005/8/layout/hierarchy4"/>
    <dgm:cxn modelId="{B3118566-4423-4327-B0FC-671FAB83ACDA}" type="presParOf" srcId="{5157F97C-C4C3-436F-BE44-720611EE16B1}" destId="{388322CF-6D60-4286-A6ED-49AD37E2D481}" srcOrd="1" destOrd="0" presId="urn:microsoft.com/office/officeart/2005/8/layout/hierarchy4"/>
    <dgm:cxn modelId="{0038D718-302F-4C8F-8893-A597AFA5C865}" type="presParOf" srcId="{5157F97C-C4C3-436F-BE44-720611EE16B1}" destId="{C1041846-12AC-4560-BC4A-8EC016736B10}" srcOrd="2" destOrd="0" presId="urn:microsoft.com/office/officeart/2005/8/layout/hierarchy4"/>
    <dgm:cxn modelId="{9F41A322-9CEF-4757-A0BA-DFAADF10BB36}" type="presParOf" srcId="{C1041846-12AC-4560-BC4A-8EC016736B10}" destId="{6E8C6157-10BA-487E-9948-2D366DD6264D}" srcOrd="0" destOrd="0" presId="urn:microsoft.com/office/officeart/2005/8/layout/hierarchy4"/>
    <dgm:cxn modelId="{6533E820-E73F-4F0E-8712-A8606D28E73D}" type="presParOf" srcId="{C1041846-12AC-4560-BC4A-8EC016736B10}" destId="{F34AB6B7-DB26-46C8-8703-BE5A708CBA8A}" srcOrd="1" destOrd="0" presId="urn:microsoft.com/office/officeart/2005/8/layout/hierarchy4"/>
    <dgm:cxn modelId="{D44036ED-878B-475C-8458-F9CFB45A791C}" type="presParOf" srcId="{C1041846-12AC-4560-BC4A-8EC016736B10}" destId="{92CE8656-B5FF-4737-ADC6-8F1F7EE2BF97}" srcOrd="2" destOrd="0" presId="urn:microsoft.com/office/officeart/2005/8/layout/hierarchy4"/>
    <dgm:cxn modelId="{C575203D-2352-4EDC-AC9D-B79C51E0A895}" type="presParOf" srcId="{92CE8656-B5FF-4737-ADC6-8F1F7EE2BF97}" destId="{E2F73548-912E-4D4C-8A26-567F67371CE8}" srcOrd="0" destOrd="0" presId="urn:microsoft.com/office/officeart/2005/8/layout/hierarchy4"/>
    <dgm:cxn modelId="{B8D38E64-69C7-4487-863E-07FE0C639788}" type="presParOf" srcId="{E2F73548-912E-4D4C-8A26-567F67371CE8}" destId="{13EAF11A-67DE-454A-9E85-2EADD99AEF5D}" srcOrd="0" destOrd="0" presId="urn:microsoft.com/office/officeart/2005/8/layout/hierarchy4"/>
    <dgm:cxn modelId="{DD35D877-CEBD-4F0B-A463-AE0D49B797AC}" type="presParOf" srcId="{E2F73548-912E-4D4C-8A26-567F67371CE8}" destId="{AD981790-A2EF-439C-AAD6-2022EB3CF1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99A7A-9754-403B-9FD7-B70E3F36A97E}">
      <dsp:nvSpPr>
        <dsp:cNvPr id="0" name=""/>
        <dsp:cNvSpPr/>
      </dsp:nvSpPr>
      <dsp:spPr>
        <a:xfrm>
          <a:off x="2526812" y="3187962"/>
          <a:ext cx="3129549" cy="2295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Почему же так редко используются игры на уроках?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85124" y="3524163"/>
        <a:ext cx="2212925" cy="1623324"/>
      </dsp:txXfrm>
    </dsp:sp>
    <dsp:sp modelId="{121B70A1-2E7B-4F78-BCD6-0D4CB3C1E3DC}">
      <dsp:nvSpPr>
        <dsp:cNvPr id="0" name=""/>
        <dsp:cNvSpPr/>
      </dsp:nvSpPr>
      <dsp:spPr>
        <a:xfrm rot="12900118">
          <a:off x="1281495" y="2640415"/>
          <a:ext cx="1753198" cy="6829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15B974-09EC-436C-B377-E89A9342492B}">
      <dsp:nvSpPr>
        <dsp:cNvPr id="0" name=""/>
        <dsp:cNvSpPr/>
      </dsp:nvSpPr>
      <dsp:spPr>
        <a:xfrm>
          <a:off x="301825" y="1778144"/>
          <a:ext cx="2276436" cy="1401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Проблемы игровой деятельности недостаточно изучены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2883" y="1819202"/>
        <a:ext cx="2194320" cy="1319713"/>
      </dsp:txXfrm>
    </dsp:sp>
    <dsp:sp modelId="{793580A3-8BD0-4181-B97E-5B590FDB1A16}">
      <dsp:nvSpPr>
        <dsp:cNvPr id="0" name=""/>
        <dsp:cNvSpPr/>
      </dsp:nvSpPr>
      <dsp:spPr>
        <a:xfrm rot="16200041">
          <a:off x="3208745" y="1860862"/>
          <a:ext cx="1765734" cy="6829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FB7967-39C3-429C-9432-C2F4CE267F0C}">
      <dsp:nvSpPr>
        <dsp:cNvPr id="0" name=""/>
        <dsp:cNvSpPr/>
      </dsp:nvSpPr>
      <dsp:spPr>
        <a:xfrm>
          <a:off x="2953404" y="83619"/>
          <a:ext cx="2276436" cy="2471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Некоторые преподаватели считают игру ведущей деятельностью в дошкольном и  школьном  возрасте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20079" y="150294"/>
        <a:ext cx="2143086" cy="2338332"/>
      </dsp:txXfrm>
    </dsp:sp>
    <dsp:sp modelId="{A2B47EC0-05A8-408A-8222-B9507B0AFB33}">
      <dsp:nvSpPr>
        <dsp:cNvPr id="0" name=""/>
        <dsp:cNvSpPr/>
      </dsp:nvSpPr>
      <dsp:spPr>
        <a:xfrm rot="19500118">
          <a:off x="5148586" y="2640444"/>
          <a:ext cx="1753470" cy="6829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8D1681-B34E-42AD-A0AD-FA436DEDF1C0}">
      <dsp:nvSpPr>
        <dsp:cNvPr id="0" name=""/>
        <dsp:cNvSpPr/>
      </dsp:nvSpPr>
      <dsp:spPr>
        <a:xfrm>
          <a:off x="5605299" y="1811827"/>
          <a:ext cx="2276436" cy="1334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Требуют трудоемкой подготовки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644384" y="1850912"/>
        <a:ext cx="2198266" cy="1256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62CFA-1981-45AD-B1EA-081134FD5A98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0F5BA-0DD1-48A3-883F-C7DC28A4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6C7C-9D88-4D76-A812-AB928C5D6F50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BD14-65BD-42BC-A8A1-BEC1B2886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0D0B-5109-4FBF-9761-6D2FE045877A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880-5D8C-438A-8228-A937325C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D702-32AE-486E-BA8C-17E00A2E9758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59D8-55A9-42D5-85B0-23E2E964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861417-53ED-4D5D-95B1-DF244AD95696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7DBAC-910D-4CA8-8950-4FAD33078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55BB-911C-473B-9296-2978DE1AABA7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B062-BC53-4791-8047-12EF3C0BE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FDF9-3F79-49FF-8249-8A7FE10FAA4D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0A9B-5894-42E9-B182-BB5A3B481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08FA-74E6-426A-A3F1-515852D6CB14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2CFF-E019-4415-BD25-FD64B64EA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1F3EB-FBD8-4570-ACB5-50A25D6E5595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F09CE-2E5F-4914-961C-0F3ADD431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FCDA-A7DD-4001-8751-626DD3468134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F1C7-C730-49B8-A75E-7EA45C030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F9C3B-BA0E-4820-8DD8-DB0AEFC3A350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1F07A-894B-4FC3-AC0F-5FE1CDF8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9023AF-ED72-45CB-9DB5-D6D5D142C945}" type="datetimeFigureOut">
              <a:rPr lang="ru-RU"/>
              <a:pPr>
                <a:defRPr/>
              </a:pPr>
              <a:t>09.05.2019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A4FC31-A274-4347-B18A-430BE175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9" r:id="rId3"/>
    <p:sldLayoutId id="2147483676" r:id="rId4"/>
    <p:sldLayoutId id="2147483675" r:id="rId5"/>
    <p:sldLayoutId id="2147483674" r:id="rId6"/>
    <p:sldLayoutId id="2147483690" r:id="rId7"/>
    <p:sldLayoutId id="2147483673" r:id="rId8"/>
    <p:sldLayoutId id="2147483691" r:id="rId9"/>
    <p:sldLayoutId id="2147483672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8800"/>
          </a:xfrm>
        </p:spPr>
        <p:txBody>
          <a:bodyPr wrap="square" t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Дидактические игры как</a:t>
            </a:r>
            <a:br>
              <a:rPr lang="ru-RU" sz="29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9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средство развития познавательной активности учащихся.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573016"/>
            <a:ext cx="331236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73911" y="4190920"/>
            <a:ext cx="2633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Преподаватель профессиональных дисциплин</a:t>
            </a:r>
          </a:p>
          <a:p>
            <a:r>
              <a:rPr lang="ru-RU" sz="2000" dirty="0" smtClean="0"/>
              <a:t>Наконечная Татьяна Васильевна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183562" cy="6264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/>
              <a:t>                                                                                      </a:t>
            </a:r>
            <a:r>
              <a:rPr lang="ru-RU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dirty="0" smtClean="0">
                <a:latin typeface="Arial Black" pitchFamily="34" charset="0"/>
              </a:rPr>
              <a:t>Итак, </a:t>
            </a:r>
            <a:r>
              <a:rPr lang="ru-RU" sz="2000" i="1" dirty="0" err="1" smtClean="0">
                <a:latin typeface="Arial Black" pitchFamily="34" charset="0"/>
              </a:rPr>
              <a:t>учебно</a:t>
            </a:r>
            <a:r>
              <a:rPr lang="ru-RU" sz="2000" i="1" dirty="0" smtClean="0">
                <a:latin typeface="Arial Black" pitchFamily="34" charset="0"/>
              </a:rPr>
              <a:t> – дидактическая игра – это сложное многогранное явление. В дидактических играх происходит не только усвоение учебных знаний,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умений и навыков, но и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развиваются все психические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процессы детей, их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эмоционально-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>
                <a:latin typeface="Arial Black" pitchFamily="34" charset="0"/>
              </a:rPr>
              <a:t>в</a:t>
            </a:r>
            <a:r>
              <a:rPr lang="ru-RU" sz="2000" i="1" dirty="0" smtClean="0">
                <a:latin typeface="Arial Black" pitchFamily="34" charset="0"/>
              </a:rPr>
              <a:t>олевая сфера, способности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и умения. Дидактическая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игра помогает сделать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учебный материал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увлекательным, создать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 радостное рабочее настроение.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Умелое использование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err="1" smtClean="0">
                <a:latin typeface="Arial Black" pitchFamily="34" charset="0"/>
              </a:rPr>
              <a:t>учебно</a:t>
            </a:r>
            <a:r>
              <a:rPr lang="ru-RU" sz="2000" i="1" dirty="0" smtClean="0">
                <a:latin typeface="Arial Black" pitchFamily="34" charset="0"/>
              </a:rPr>
              <a:t> – дидактической игры в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latin typeface="Arial Black" pitchFamily="34" charset="0"/>
              </a:rPr>
              <a:t>учебном процессе облегчает его.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3" y="1522074"/>
            <a:ext cx="3143771" cy="4437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836712"/>
            <a:ext cx="8003231" cy="50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183562" cy="5165741"/>
          </a:xfrm>
        </p:spPr>
        <p:txBody>
          <a:bodyPr/>
          <a:lstStyle/>
          <a:p>
            <a:pPr eaLnBrk="1" hangingPunct="1"/>
            <a:r>
              <a:rPr lang="ru-RU" b="1" dirty="0" smtClean="0"/>
              <a:t>Игра - </a:t>
            </a:r>
            <a:r>
              <a:rPr lang="ru-RU" sz="2000" b="1" dirty="0" smtClean="0"/>
              <a:t>это огромное  светлое окно, через  которое в  духовный мир ребенка вливается  живительный  поток  представлений,  понятий  об  окружающем  мире.</a:t>
            </a:r>
            <a:r>
              <a:rPr lang="ru-RU" sz="2000" dirty="0" smtClean="0"/>
              <a:t>  </a:t>
            </a:r>
            <a:endParaRPr lang="ru-RU" i="1" dirty="0" smtClean="0"/>
          </a:p>
          <a:p>
            <a:pPr algn="r" eaLnBrk="1" hangingPunct="1"/>
            <a:r>
              <a:rPr lang="ru-RU" i="1" dirty="0" smtClean="0"/>
              <a:t>«Без игры нет и не может быть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  полноценного умственного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развития.  Игра – это искра,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 зажигающая огонек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  пытливости и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любознательности»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dirty="0" smtClean="0"/>
              <a:t>                       В.А.Сухомлинский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6726"/>
            <a:ext cx="8183880" cy="105156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391751"/>
              </p:ext>
            </p:extLst>
          </p:nvPr>
        </p:nvGraphicFramePr>
        <p:xfrm>
          <a:off x="503238" y="530225"/>
          <a:ext cx="8183562" cy="53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6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503238" y="0"/>
            <a:ext cx="8183562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/>
              <a:t> </a:t>
            </a:r>
            <a:r>
              <a:rPr lang="ru-RU" sz="2600" b="1" u="sng" dirty="0" smtClean="0"/>
              <a:t>Отрицательные стороны игры.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Трудно </a:t>
            </a:r>
            <a:r>
              <a:rPr lang="ru-RU" sz="2200" dirty="0"/>
              <a:t>поддерживать дисциплину на уроке.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Игра отвлекает от учебного материала.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Игра – это потеря времени на уроке, т. к. на объяснение правил игры и заданий уходит много времени.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Трудно оценить работу каждого ученика на уроке при игровом способе обучения.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Часть детей вообще не хотят играть, считая, что это не учёба, а развлечение, а часть включаются в игру слишком поздно.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Много времени уходит на подготовку дидактической игры к уроку.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Нарушение детьми правил игры.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/>
              <a:t>Возникновение конфликтных ситуаций.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236155"/>
              </p:ext>
            </p:extLst>
          </p:nvPr>
        </p:nvGraphicFramePr>
        <p:xfrm>
          <a:off x="503238" y="1196752"/>
          <a:ext cx="818356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2324" y="488043"/>
            <a:ext cx="5645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Структура организации игры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2004065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36912"/>
            <a:ext cx="3600078" cy="3672408"/>
          </a:xfrm>
          <a:prstGeom prst="rect">
            <a:avLst/>
          </a:prstGeom>
        </p:spPr>
      </p:pic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8496300" cy="55451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b="1" u="sng" dirty="0"/>
              <a:t>В</a:t>
            </a:r>
            <a:r>
              <a:rPr lang="ru-RU" b="1" u="sng" dirty="0" smtClean="0"/>
              <a:t> </a:t>
            </a:r>
            <a:r>
              <a:rPr lang="ru-RU" b="1" u="sng" dirty="0"/>
              <a:t>зависимости от дидактических целей игры бывают: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lvl="0"/>
            <a:r>
              <a:rPr lang="ru-RU" i="1" dirty="0" smtClean="0"/>
              <a:t>Игры </a:t>
            </a:r>
            <a:r>
              <a:rPr lang="ru-RU" i="1" dirty="0"/>
              <a:t>для изучения нового </a:t>
            </a:r>
            <a:r>
              <a:rPr lang="ru-RU" i="1" dirty="0" smtClean="0"/>
              <a:t>материала.</a:t>
            </a:r>
            <a:endParaRPr lang="ru-RU" dirty="0"/>
          </a:p>
          <a:p>
            <a:pPr lvl="0"/>
            <a:r>
              <a:rPr lang="ru-RU" i="1" dirty="0"/>
              <a:t>Игры для </a:t>
            </a:r>
            <a:r>
              <a:rPr lang="ru-RU" i="1" dirty="0" smtClean="0"/>
              <a:t>закрепления.</a:t>
            </a:r>
            <a:endParaRPr lang="ru-RU" dirty="0"/>
          </a:p>
          <a:p>
            <a:pPr lvl="0"/>
            <a:r>
              <a:rPr lang="ru-RU" i="1" dirty="0"/>
              <a:t>Игры проверки </a:t>
            </a:r>
            <a:r>
              <a:rPr lang="ru-RU" i="1" dirty="0" smtClean="0"/>
              <a:t>знаний.</a:t>
            </a:r>
            <a:endParaRPr lang="ru-RU" dirty="0"/>
          </a:p>
          <a:p>
            <a:pPr lvl="0"/>
            <a:r>
              <a:rPr lang="ru-RU" i="1" dirty="0"/>
              <a:t>Обобщающие </a:t>
            </a:r>
            <a:r>
              <a:rPr lang="ru-RU" i="1" dirty="0" smtClean="0"/>
              <a:t>игры.</a:t>
            </a:r>
            <a:endParaRPr lang="ru-RU" dirty="0"/>
          </a:p>
          <a:p>
            <a:pPr lvl="0"/>
            <a:r>
              <a:rPr lang="ru-RU" i="1" dirty="0"/>
              <a:t>Релаксационные </a:t>
            </a:r>
            <a:endParaRPr lang="ru-RU" i="1" dirty="0" smtClean="0"/>
          </a:p>
          <a:p>
            <a:pPr marL="0" lv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игры-паузы</a:t>
            </a:r>
            <a:r>
              <a:rPr lang="ru-RU" i="1" dirty="0"/>
              <a:t>.</a:t>
            </a:r>
            <a:endParaRPr lang="ru-RU" dirty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8183562" cy="418782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Объединяя две формы деятельности- игру и обучение, педагог должен сохранить характер игры, ту радость и то удовольствие, которые она даёт ребятам, и одновременно добиваться, чтобы у детей формировались запланированные знания, умения, навыки.</a:t>
            </a:r>
          </a:p>
        </p:txBody>
      </p:sp>
      <p:pic>
        <p:nvPicPr>
          <p:cNvPr id="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1955102" cy="29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40849" y="3427213"/>
            <a:ext cx="39926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Кто хоть раз самостоятельно </a:t>
            </a:r>
            <a:endParaRPr lang="ru-RU" dirty="0"/>
          </a:p>
          <a:p>
            <a:r>
              <a:rPr lang="ru-RU" b="1" i="1" dirty="0"/>
              <a:t>докопался до истины, тот </a:t>
            </a:r>
            <a:endParaRPr lang="ru-RU" dirty="0"/>
          </a:p>
          <a:p>
            <a:r>
              <a:rPr lang="ru-RU" b="1" i="1" dirty="0"/>
              <a:t>будет копать и  копать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В.М. Борисов - советский </a:t>
            </a:r>
          </a:p>
          <a:p>
            <a:r>
              <a:rPr lang="ru-RU" dirty="0"/>
              <a:t>востоковед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36295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                 </a:t>
            </a:r>
            <a:r>
              <a:rPr lang="ru-RU" sz="2400" b="1" u="sng" dirty="0" smtClean="0"/>
              <a:t>Положительные стороны игры.</a:t>
            </a:r>
            <a:endParaRPr lang="ru-RU" sz="2400" u="sng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Игра обеспечивает существенные новообразования во всех  сферах личности.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 играх учащиеся учатся анализировать свою деятельность, оценивать свои поступки и возможности, умение действовать в коллективе.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Повышается активность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Игра – это школа социальных отношений. Именно в условиях игровых отношений ребёнок добровольно упражняется, осваивает нормативное поведение.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Игра – это средство, снимающее неприятные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или запретные для личности  переживания.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Игра облегчает межличностное общение.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 дидактической игре происходит развитие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познавательных процессов.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 игре закрепляются и применяются 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нестандартной обстановке знания,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полученные на занятиях.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924945"/>
            <a:ext cx="2595756" cy="312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i="1" dirty="0" smtClean="0"/>
              <a:t>        </a:t>
            </a:r>
            <a:r>
              <a:rPr lang="ru-RU" b="1" u="sng" dirty="0" smtClean="0"/>
              <a:t>Условия, необходимые для организации и проведения игры: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наличие у педагога определённых знаний и умений       	относительно дидактических игр;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выразительность проведения игры;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необходимость включения педагога в игру;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оптимальное сочетание занимательности и обучения;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средства и </a:t>
            </a:r>
            <a:r>
              <a:rPr lang="ru-RU" sz="2000" dirty="0" err="1" smtClean="0"/>
              <a:t>способы,повышающие</a:t>
            </a:r>
            <a:r>
              <a:rPr lang="ru-RU" sz="2000" dirty="0" smtClean="0"/>
              <a:t> эмоциональное 	отношение детей к игре, следует рассматривать не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/>
              <a:t>	</a:t>
            </a:r>
            <a:r>
              <a:rPr lang="ru-RU" sz="2000" dirty="0" smtClean="0"/>
              <a:t>как 	самоцель, а как путь, ведущий к выполнению 	дидактических задач;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используемая в игре наглядность должна быть 	простой, доступной и ёмкой.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81128"/>
            <a:ext cx="6192688" cy="1653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635</TotalTime>
  <Words>482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Verdana</vt:lpstr>
      <vt:lpstr>Wingdings 2</vt:lpstr>
      <vt:lpstr>Аспект</vt:lpstr>
      <vt:lpstr>Дидактические игры как  средство развития познавательной активности учащихся.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 – дидактические игры как  средство развития познавательной активности учащихся.</dc:title>
  <dc:creator>Олег</dc:creator>
  <cp:lastModifiedBy>Татьяна Наконечная</cp:lastModifiedBy>
  <cp:revision>48</cp:revision>
  <dcterms:created xsi:type="dcterms:W3CDTF">2008-11-16T12:06:39Z</dcterms:created>
  <dcterms:modified xsi:type="dcterms:W3CDTF">2019-05-09T12:17:56Z</dcterms:modified>
</cp:coreProperties>
</file>