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3" r:id="rId6"/>
    <p:sldId id="259" r:id="rId7"/>
    <p:sldId id="266" r:id="rId8"/>
    <p:sldId id="264" r:id="rId9"/>
    <p:sldId id="268" r:id="rId10"/>
    <p:sldId id="270" r:id="rId11"/>
    <p:sldId id="265" r:id="rId12"/>
    <p:sldId id="267" r:id="rId13"/>
    <p:sldId id="262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60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A3E0-5141-4A28-8F6D-8F671AF2F937}" type="datetimeFigureOut">
              <a:rPr lang="ru-RU" smtClean="0"/>
              <a:t>01.06.2025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30FD2-BB98-4B15-B0BB-2F30CA0E6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067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A3E0-5141-4A28-8F6D-8F671AF2F937}" type="datetimeFigureOut">
              <a:rPr lang="ru-RU" smtClean="0"/>
              <a:t>01.06.2025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30FD2-BB98-4B15-B0BB-2F30CA0E6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380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A3E0-5141-4A28-8F6D-8F671AF2F937}" type="datetimeFigureOut">
              <a:rPr lang="ru-RU" smtClean="0"/>
              <a:t>01.06.2025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30FD2-BB98-4B15-B0BB-2F30CA0E6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439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A3E0-5141-4A28-8F6D-8F671AF2F937}" type="datetimeFigureOut">
              <a:rPr lang="ru-RU" smtClean="0"/>
              <a:t>01.06.2025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30FD2-BB98-4B15-B0BB-2F30CA0E6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918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A3E0-5141-4A28-8F6D-8F671AF2F937}" type="datetimeFigureOut">
              <a:rPr lang="ru-RU" smtClean="0"/>
              <a:t>01.06.2025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30FD2-BB98-4B15-B0BB-2F30CA0E6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927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A3E0-5141-4A28-8F6D-8F671AF2F937}" type="datetimeFigureOut">
              <a:rPr lang="ru-RU" smtClean="0"/>
              <a:t>01.06.2025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30FD2-BB98-4B15-B0BB-2F30CA0E6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094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A3E0-5141-4A28-8F6D-8F671AF2F937}" type="datetimeFigureOut">
              <a:rPr lang="ru-RU" smtClean="0"/>
              <a:t>01.06.2025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30FD2-BB98-4B15-B0BB-2F30CA0E6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882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A3E0-5141-4A28-8F6D-8F671AF2F937}" type="datetimeFigureOut">
              <a:rPr lang="ru-RU" smtClean="0"/>
              <a:t>01.06.2025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30FD2-BB98-4B15-B0BB-2F30CA0E6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400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A3E0-5141-4A28-8F6D-8F671AF2F937}" type="datetimeFigureOut">
              <a:rPr lang="ru-RU" smtClean="0"/>
              <a:t>01.06.2025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30FD2-BB98-4B15-B0BB-2F30CA0E6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046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A3E0-5141-4A28-8F6D-8F671AF2F937}" type="datetimeFigureOut">
              <a:rPr lang="ru-RU" smtClean="0"/>
              <a:t>01.06.2025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30FD2-BB98-4B15-B0BB-2F30CA0E6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00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A3E0-5141-4A28-8F6D-8F671AF2F937}" type="datetimeFigureOut">
              <a:rPr lang="ru-RU" smtClean="0"/>
              <a:t>01.06.2025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30FD2-BB98-4B15-B0BB-2F30CA0E6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98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2A3E0-5141-4A28-8F6D-8F671AF2F937}" type="datetimeFigureOut">
              <a:rPr lang="ru-RU" smtClean="0"/>
              <a:t>01.06.2025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30FD2-BB98-4B15-B0BB-2F30CA0E6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364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latin typeface="Calibri" panose="020F0502020204030204" pitchFamily="34" charset="0"/>
              </a:rPr>
              <a:t>РЕЧЕВОЙ БАТЛ</a:t>
            </a:r>
            <a:endParaRPr lang="ru-RU" b="1" dirty="0">
              <a:latin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389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cap="all" dirty="0" smtClean="0">
                <a:latin typeface="Calibri" panose="020F0502020204030204" pitchFamily="34" charset="0"/>
              </a:rPr>
              <a:t>Острый глаз</a:t>
            </a:r>
            <a:endParaRPr lang="ru-RU" cap="all" dirty="0">
              <a:latin typeface="Calibri" panose="020F050202020403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sz="4000" b="1" dirty="0" smtClean="0"/>
          </a:p>
          <a:p>
            <a:r>
              <a:rPr lang="ru-RU" sz="4000" b="1" dirty="0" smtClean="0"/>
              <a:t>Пятый </a:t>
            </a:r>
            <a:r>
              <a:rPr lang="ru-RU" sz="4000" b="1" dirty="0"/>
              <a:t>конкурс 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025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4335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cap="all" dirty="0" smtClean="0">
                <a:latin typeface="Calibri" panose="020F0502020204030204" pitchFamily="34" charset="0"/>
              </a:rPr>
              <a:t>Острый глаз</a:t>
            </a:r>
            <a:endParaRPr lang="ru-RU" cap="all" dirty="0">
              <a:latin typeface="Calibri" panose="020F050202020403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sz="4000" b="1" dirty="0" smtClean="0"/>
          </a:p>
          <a:p>
            <a:r>
              <a:rPr lang="ru-RU" sz="4000" b="1" dirty="0" smtClean="0"/>
              <a:t>Пятый </a:t>
            </a:r>
            <a:r>
              <a:rPr lang="ru-RU" sz="4000" b="1" dirty="0"/>
              <a:t>конкурс 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885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ttps://ped-kopilka.ru/images/zan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285" y="1687023"/>
            <a:ext cx="8460000" cy="342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234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cap="all" dirty="0" smtClean="0">
                <a:latin typeface="Calibri" panose="020F0502020204030204" pitchFamily="34" charset="0"/>
              </a:rPr>
              <a:t>Собери слово</a:t>
            </a:r>
            <a:endParaRPr lang="ru-RU" b="1" cap="all" dirty="0">
              <a:latin typeface="Calibri" panose="020F050202020403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sz="4000" b="1" dirty="0" smtClean="0"/>
          </a:p>
          <a:p>
            <a:r>
              <a:rPr lang="ru-RU" sz="4000" b="1" dirty="0" smtClean="0"/>
              <a:t>Шестой</a:t>
            </a:r>
            <a:r>
              <a:rPr lang="ru-RU" sz="4000" b="1" dirty="0" smtClean="0"/>
              <a:t> </a:t>
            </a:r>
            <a:r>
              <a:rPr lang="ru-RU" sz="4000" b="1" dirty="0"/>
              <a:t>конкурс 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884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cap="all" dirty="0">
                <a:latin typeface="Calibri" panose="020F0502020204030204" pitchFamily="34" charset="0"/>
              </a:rPr>
              <a:t>Ассоциативный ряд</a:t>
            </a:r>
            <a:endParaRPr lang="ru-RU" cap="all" dirty="0">
              <a:latin typeface="Calibri" panose="020F050202020403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sz="4000" cap="all" dirty="0" smtClean="0"/>
          </a:p>
          <a:p>
            <a:r>
              <a:rPr lang="ru-RU" sz="3600" b="1" cap="all" dirty="0" smtClean="0"/>
              <a:t>разминка</a:t>
            </a:r>
            <a:endParaRPr lang="ru-RU" sz="3600" b="1" cap="all" dirty="0"/>
          </a:p>
        </p:txBody>
      </p:sp>
    </p:spTree>
    <p:extLst>
      <p:ext uri="{BB962C8B-B14F-4D97-AF65-F5344CB8AC3E}">
        <p14:creationId xmlns:p14="http://schemas.microsoft.com/office/powerpoint/2010/main" val="6936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latin typeface="Calibri" panose="020F0502020204030204" pitchFamily="34" charset="0"/>
              </a:rPr>
              <a:t>СЛОВАРНЫЙ КАЛЕЙДОСКОП</a:t>
            </a:r>
            <a:endParaRPr lang="ru-RU" b="1" dirty="0">
              <a:latin typeface="Calibri" panose="020F050202020403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sz="4000" b="1" dirty="0" smtClean="0"/>
          </a:p>
          <a:p>
            <a:r>
              <a:rPr lang="ru-RU" sz="4000" b="1" dirty="0" smtClean="0"/>
              <a:t>Первый </a:t>
            </a:r>
            <a:r>
              <a:rPr lang="ru-RU" sz="4000" b="1" dirty="0"/>
              <a:t>конкурс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247786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cap="all" dirty="0">
                <a:latin typeface="Calibri" panose="020F0502020204030204" pitchFamily="34" charset="0"/>
              </a:rPr>
              <a:t>Грамматический </a:t>
            </a:r>
            <a:r>
              <a:rPr lang="ru-RU" b="1" cap="all" dirty="0" smtClean="0">
                <a:latin typeface="Calibri" panose="020F0502020204030204" pitchFamily="34" charset="0"/>
              </a:rPr>
              <a:t/>
            </a:r>
            <a:br>
              <a:rPr lang="ru-RU" b="1" cap="all" dirty="0" smtClean="0">
                <a:latin typeface="Calibri" panose="020F0502020204030204" pitchFamily="34" charset="0"/>
              </a:rPr>
            </a:br>
            <a:r>
              <a:rPr lang="ru-RU" b="1" cap="all" dirty="0" smtClean="0">
                <a:latin typeface="Calibri" panose="020F0502020204030204" pitchFamily="34" charset="0"/>
              </a:rPr>
              <a:t>футбол</a:t>
            </a:r>
            <a:endParaRPr lang="ru-RU" cap="all" dirty="0">
              <a:latin typeface="Calibri" panose="020F050202020403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sz="4000" b="1" dirty="0" smtClean="0"/>
          </a:p>
          <a:p>
            <a:r>
              <a:rPr lang="ru-RU" sz="4000" b="1" dirty="0" smtClean="0"/>
              <a:t>Второй </a:t>
            </a:r>
            <a:r>
              <a:rPr lang="ru-RU" sz="4000" b="1" dirty="0"/>
              <a:t>конкурс </a:t>
            </a:r>
            <a:endParaRPr lang="ru-RU" sz="4000" dirty="0"/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72732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11311" b="9850"/>
          <a:stretch/>
        </p:blipFill>
        <p:spPr>
          <a:xfrm>
            <a:off x="-14" y="-2"/>
            <a:ext cx="12199523" cy="685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24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cap="all" dirty="0">
                <a:latin typeface="Calibri" panose="020F0502020204030204" pitchFamily="34" charset="0"/>
              </a:rPr>
              <a:t>Звуковая шкатулка</a:t>
            </a:r>
            <a:endParaRPr lang="ru-RU" cap="all" dirty="0">
              <a:latin typeface="Calibri" panose="020F050202020403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sz="4000" b="1" dirty="0" smtClean="0"/>
          </a:p>
          <a:p>
            <a:r>
              <a:rPr lang="ru-RU" sz="4000" b="1" dirty="0" smtClean="0"/>
              <a:t>Третий </a:t>
            </a:r>
            <a:r>
              <a:rPr lang="ru-RU" sz="4000" b="1" dirty="0"/>
              <a:t>конкурс 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444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cap="all" dirty="0" smtClean="0">
                <a:latin typeface="Calibri" panose="020F0502020204030204" pitchFamily="34" charset="0"/>
              </a:rPr>
              <a:t>ВОСТАНОВИ СЛОВЕЧКО</a:t>
            </a:r>
            <a:endParaRPr lang="ru-RU" cap="all" dirty="0">
              <a:latin typeface="Calibri" panose="020F050202020403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sz="4000" b="1" dirty="0" smtClean="0"/>
          </a:p>
          <a:p>
            <a:r>
              <a:rPr lang="ru-RU" sz="4000" b="1" dirty="0" smtClean="0"/>
              <a:t>Четвертый</a:t>
            </a:r>
            <a:r>
              <a:rPr lang="ru-RU" sz="4000" b="1" dirty="0" smtClean="0"/>
              <a:t> </a:t>
            </a:r>
            <a:r>
              <a:rPr lang="ru-RU" sz="4000" b="1" dirty="0"/>
              <a:t>конкурс 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276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5630" y="2333758"/>
            <a:ext cx="8904275" cy="23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650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cap="all" dirty="0" smtClean="0">
                <a:latin typeface="Calibri" panose="020F0502020204030204" pitchFamily="34" charset="0"/>
              </a:rPr>
              <a:t>Острый глаз</a:t>
            </a:r>
            <a:endParaRPr lang="ru-RU" cap="all" dirty="0">
              <a:latin typeface="Calibri" panose="020F050202020403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sz="4000" b="1" dirty="0" smtClean="0"/>
          </a:p>
          <a:p>
            <a:r>
              <a:rPr lang="ru-RU" sz="4000" b="1" dirty="0" smtClean="0"/>
              <a:t>Пятый </a:t>
            </a:r>
            <a:r>
              <a:rPr lang="ru-RU" sz="4000" b="1" dirty="0"/>
              <a:t>конкурс 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465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36</Words>
  <Application>Microsoft Office PowerPoint</Application>
  <PresentationFormat>Широкоэкранный</PresentationFormat>
  <Paragraphs>28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Тема Office</vt:lpstr>
      <vt:lpstr>РЕЧЕВОЙ БАТЛ</vt:lpstr>
      <vt:lpstr>Ассоциативный ряд</vt:lpstr>
      <vt:lpstr>СЛОВАРНЫЙ КАЛЕЙДОСКОП</vt:lpstr>
      <vt:lpstr>Грамматический  футбол</vt:lpstr>
      <vt:lpstr>Презентация PowerPoint</vt:lpstr>
      <vt:lpstr>Звуковая шкатулка</vt:lpstr>
      <vt:lpstr>ВОСТАНОВИ СЛОВЕЧКО</vt:lpstr>
      <vt:lpstr>Презентация PowerPoint</vt:lpstr>
      <vt:lpstr>Острый глаз</vt:lpstr>
      <vt:lpstr>Острый глаз</vt:lpstr>
      <vt:lpstr>Презентация PowerPoint</vt:lpstr>
      <vt:lpstr>Острый глаз</vt:lpstr>
      <vt:lpstr>Презентация PowerPoint</vt:lpstr>
      <vt:lpstr>Собери слово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РЕЧЕВОЙ БАТЛ</dc:title>
  <dc:creator>Пользователь</dc:creator>
  <cp:lastModifiedBy>Пользователь</cp:lastModifiedBy>
  <cp:revision>8</cp:revision>
  <dcterms:created xsi:type="dcterms:W3CDTF">2025-05-23T10:01:11Z</dcterms:created>
  <dcterms:modified xsi:type="dcterms:W3CDTF">2025-06-01T20:13:47Z</dcterms:modified>
</cp:coreProperties>
</file>