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</p:sldMasterIdLst>
  <p:notesMasterIdLst>
    <p:notesMasterId r:id="rId21"/>
  </p:notesMasterIdLst>
  <p:sldIdLst>
    <p:sldId id="276" r:id="rId4"/>
    <p:sldId id="272" r:id="rId5"/>
    <p:sldId id="278" r:id="rId6"/>
    <p:sldId id="259" r:id="rId7"/>
    <p:sldId id="282" r:id="rId8"/>
    <p:sldId id="281" r:id="rId9"/>
    <p:sldId id="284" r:id="rId10"/>
    <p:sldId id="267" r:id="rId11"/>
    <p:sldId id="283" r:id="rId12"/>
    <p:sldId id="285" r:id="rId13"/>
    <p:sldId id="268" r:id="rId14"/>
    <p:sldId id="286" r:id="rId15"/>
    <p:sldId id="266" r:id="rId16"/>
    <p:sldId id="277" r:id="rId17"/>
    <p:sldId id="260" r:id="rId18"/>
    <p:sldId id="269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5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63EF-008F-47E1-9B08-FE9041F70AA6}" type="datetimeFigureOut">
              <a:rPr lang="ru-RU" smtClean="0"/>
              <a:t>29/11/18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FEACC-97B8-4E4A-8AC8-54ADDF7D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489488" y="-12423775"/>
            <a:ext cx="34980563" cy="26236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56F7DFA5-0169-415B-9977-E646688E690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CFC32-E59E-4554-8801-B05CF862A586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759D7-DDE0-4FB3-BC30-AF48E4885B06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DFA5-0169-415B-9977-E646688E690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253A1-7F05-4862-8ECD-811A5FCA125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25907-E632-450A-A14E-33892B81FE0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903-D04B-484A-92AD-4A23C2642AE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1C669-8E88-4482-8D94-5ABE8F02DB0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3E90C-9740-4BAA-B974-3E4B00823765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669F-BEA7-40E2-8844-85F3A5C4184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4CF3-5BC4-4E99-9C0B-DCCF439A68D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253A1-7F05-4862-8ECD-811A5FCA125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27892-A01E-40A4-8AC8-3B7043BA587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CFC32-E59E-4554-8801-B05CF862A586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759D7-DDE0-4FB3-BC30-AF48E4885B06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9A74-811C-43DE-9813-9A8BC6E975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0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AA8BB-3DBC-4E72-8DE1-06AA7880C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24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592D1-B11B-4938-854F-BD98F3116A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1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19333-10A3-4C2D-90EE-76F7CCBECF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0897E-FE0E-4180-8D49-3ABC4308C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1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51317-51EC-4999-B5D3-77E70FCFF4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8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E0E70-A911-4C83-B854-4B3FF9614F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6F625907-E632-450A-A14E-33892B81FE0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73563-3B3C-4DFB-ADA9-A352872FF4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C9A28-DF0E-459F-93BB-1353CA28F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8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1F634-B9D9-435E-9689-BCF43ACF0C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1A59-6915-41EB-886B-64CD05F280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6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903-D04B-484A-92AD-4A23C2642AE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1C669-8E88-4482-8D94-5ABE8F02DB0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3E90C-9740-4BAA-B974-3E4B00823765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669F-BEA7-40E2-8844-85F3A5C4184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4CF3-5BC4-4E99-9C0B-DCCF439A68D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27892-A01E-40A4-8AC8-3B7043BA587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29/11/18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29/11/18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F59A74-811C-43DE-9813-9A8BC6E9756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s03.infourok.ru/uploads/ex/0d31/00008260-ab38c8e0/img2.jpg" TargetMode="External"/><Relationship Id="rId13" Type="http://schemas.openxmlformats.org/officeDocument/2006/relationships/hyperlink" Target="https://hdwallpaperz.net/wp-content/uploads/2017/01/Apple-Pictures-1.jpg" TargetMode="External"/><Relationship Id="rId3" Type="http://schemas.openxmlformats.org/officeDocument/2006/relationships/hyperlink" Target="https://img-fotki.yandex.ru/get/4805/200418627.1/0_105f96_8e551457_orig.png" TargetMode="External"/><Relationship Id="rId7" Type="http://schemas.openxmlformats.org/officeDocument/2006/relationships/hyperlink" Target="http://m.sweetclipart.com/wp-content/uploads/Little-Rain-Cloud-2-Clip-Art.png" TargetMode="External"/><Relationship Id="rId12" Type="http://schemas.openxmlformats.org/officeDocument/2006/relationships/hyperlink" Target="https://www.picpng.com/images/large/cherry-clipart-25348" TargetMode="External"/><Relationship Id="rId2" Type="http://schemas.openxmlformats.org/officeDocument/2006/relationships/hyperlink" Target="https://www.euroki.org/system/books/covers/000/002/473/thumb/cover.jpg?14991075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3.infourok.ru/uploads/ex/03a6/0001ebed-39cc3536/img3.jpg" TargetMode="External"/><Relationship Id="rId11" Type="http://schemas.openxmlformats.org/officeDocument/2006/relationships/hyperlink" Target="http://samshit-aroma.com/wp-content/uploads/2017/05/06d2a3c6-e58f-4970-8225-dae2ac8e4993.jpg" TargetMode="External"/><Relationship Id="rId5" Type="http://schemas.openxmlformats.org/officeDocument/2006/relationships/hyperlink" Target="https://i.pinimg.com/736x/b6/db/b6/b6dbb62f5430f799e089a04d294e70b3--exercises-worksheets.jpg" TargetMode="External"/><Relationship Id="rId10" Type="http://schemas.openxmlformats.org/officeDocument/2006/relationships/hyperlink" Target="http://wallpaperget.com/images/grapes-images-26.png" TargetMode="External"/><Relationship Id="rId4" Type="http://schemas.openxmlformats.org/officeDocument/2006/relationships/hyperlink" Target="https://ds04.infourok.ru/uploads/ex/0917/00112016-ba73b090/hello_html_78c6f79.png" TargetMode="External"/><Relationship Id="rId9" Type="http://schemas.openxmlformats.org/officeDocument/2006/relationships/hyperlink" Target="https://img-fotki.yandex.ru/get/6607/159303434.158/0_8651c_412ae82b_XL.jpg" TargetMode="External"/><Relationship Id="rId14" Type="http://schemas.openxmlformats.org/officeDocument/2006/relationships/hyperlink" Target="http://clipart-library.com/image_gallery2/Carrot-PNG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2474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6000" b="1" dirty="0" smtClean="0">
                <a:solidFill>
                  <a:schemeClr val="bg2">
                    <a:lumMod val="25000"/>
                  </a:schemeClr>
                </a:solidFill>
              </a:rPr>
              <a:t>Welcome</a:t>
            </a:r>
            <a:br>
              <a:rPr lang="en-US" altLang="ru-RU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6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ru-RU" sz="6000" b="1" dirty="0" smtClean="0">
                <a:solidFill>
                  <a:schemeClr val="bg2">
                    <a:lumMod val="25000"/>
                  </a:schemeClr>
                </a:solidFill>
              </a:rPr>
              <a:t>to the 6th form!</a:t>
            </a:r>
            <a:endParaRPr lang="ru-RU" altLang="ru-RU" sz="6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933012" cy="278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6600" y="3645024"/>
            <a:ext cx="761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Благинина Екатерина Александровна,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№10 им.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В.П.Поляничко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Магнитогорск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152133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 педагогических новаций - 2018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63713" y="0"/>
            <a:ext cx="594042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SzPct val="100000"/>
            </a:pPr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"</a:t>
            </a:r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</a:rPr>
              <a:t>Find the word</a:t>
            </a:r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16013" y="2852738"/>
            <a:ext cx="32400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endParaRPr lang="ru-RU" altLang="ru-RU" sz="3600" b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116013" y="3573463"/>
            <a:ext cx="2519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endParaRPr lang="ru-RU" altLang="ru-RU" sz="3600" b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187450" y="4437063"/>
            <a:ext cx="27003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endParaRPr lang="ru-RU" altLang="ru-RU" sz="3600" b="1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6084888" y="3859213"/>
            <a:ext cx="2519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endParaRPr lang="ru-RU" altLang="ru-RU" sz="3600" b="1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10247" name="Picture 2" descr="Картинка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903288"/>
            <a:ext cx="60547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1855788" y="3738563"/>
            <a:ext cx="2700337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r>
              <a:rPr lang="en-US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psugart</a:t>
            </a:r>
            <a:r>
              <a:rPr lang="ru-RU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rkll</a:t>
            </a: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en-US" altLang="ru-RU" sz="3600" b="1" dirty="0">
                <a:solidFill>
                  <a:srgbClr val="6600FF"/>
                </a:solidFill>
                <a:latin typeface="Times New Roman" pitchFamily="18" charset="0"/>
              </a:rPr>
              <a:t>l</a:t>
            </a:r>
            <a:r>
              <a:rPr lang="ru-RU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kx</a:t>
            </a:r>
            <a:r>
              <a:rPr lang="en-US" altLang="ru-RU" sz="3600" b="1" dirty="0" smtClean="0">
                <a:solidFill>
                  <a:srgbClr val="6600FF"/>
                </a:solidFill>
                <a:latin typeface="Times New Roman" pitchFamily="18" charset="0"/>
              </a:rPr>
              <a:t>butter</a:t>
            </a:r>
            <a:r>
              <a:rPr lang="ru-RU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ey</a:t>
            </a: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en-US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watert</a:t>
            </a:r>
            <a:r>
              <a:rPr lang="ru-RU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uert</a:t>
            </a:r>
            <a:endParaRPr lang="en-US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ru-RU" altLang="ru-RU" sz="3600" b="1" dirty="0" err="1">
                <a:solidFill>
                  <a:srgbClr val="6600FF"/>
                </a:solidFill>
                <a:latin typeface="Times New Roman" pitchFamily="18" charset="0"/>
              </a:rPr>
              <a:t>lk</a:t>
            </a:r>
            <a:r>
              <a:rPr lang="en-US" altLang="ru-RU" sz="3600" b="1" dirty="0" err="1" smtClean="0">
                <a:solidFill>
                  <a:srgbClr val="6600FF"/>
                </a:solidFill>
                <a:latin typeface="Times New Roman" pitchFamily="18" charset="0"/>
              </a:rPr>
              <a:t>rupepper</a:t>
            </a: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4303713" y="3738563"/>
            <a:ext cx="2879725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gt</a:t>
            </a:r>
            <a:r>
              <a:rPr lang="en-US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chipsta</a:t>
            </a:r>
            <a:r>
              <a:rPr lang="ru-RU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ff</a:t>
            </a: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en-US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dmeats</a:t>
            </a:r>
            <a:r>
              <a:rPr lang="ru-RU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illpz</a:t>
            </a: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en-US" altLang="ru-RU" sz="3600" b="1" dirty="0">
                <a:solidFill>
                  <a:srgbClr val="CC0066"/>
                </a:solidFill>
                <a:latin typeface="Times New Roman" pitchFamily="18" charset="0"/>
              </a:rPr>
              <a:t>g</a:t>
            </a:r>
            <a:r>
              <a:rPr lang="ru-RU" altLang="ru-RU" sz="3600" b="1" dirty="0" smtClean="0">
                <a:solidFill>
                  <a:srgbClr val="CC0066"/>
                </a:solidFill>
                <a:latin typeface="Times New Roman" pitchFamily="18" charset="0"/>
              </a:rPr>
              <a:t>o</a:t>
            </a:r>
            <a:r>
              <a:rPr lang="en-US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liveoilmit</a:t>
            </a: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en-US" altLang="ru-RU" sz="3600" b="1" dirty="0">
                <a:solidFill>
                  <a:srgbClr val="CC0066"/>
                </a:solidFill>
                <a:latin typeface="Times New Roman" pitchFamily="18" charset="0"/>
              </a:rPr>
              <a:t>b</a:t>
            </a:r>
            <a:r>
              <a:rPr lang="ru-RU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yeghj</a:t>
            </a:r>
            <a:r>
              <a:rPr lang="en-US" altLang="ru-RU" sz="3600" b="1" dirty="0" err="1" smtClean="0">
                <a:solidFill>
                  <a:srgbClr val="CC0066"/>
                </a:solidFill>
                <a:latin typeface="Times New Roman" pitchFamily="18" charset="0"/>
              </a:rPr>
              <a:t>uicen</a:t>
            </a: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en-US" altLang="ru-RU" sz="3600" b="1" dirty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36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07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катерина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Екатерина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91" y="1370880"/>
            <a:ext cx="7368480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Екатерина\Desktop\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17" y="1517518"/>
            <a:ext cx="2139403" cy="19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Екатерина\Desktop\clot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39" y="1517518"/>
            <a:ext cx="2128153" cy="19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Екатерина\Desktop\bak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7" y="3789039"/>
            <a:ext cx="2103813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Екатерина\Desktop\flower-shop_23-2147523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93" y="3781495"/>
            <a:ext cx="2141399" cy="18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Екатерина\Desktop\t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4" y="1517518"/>
            <a:ext cx="1983031" cy="18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Екатерина\Desktop\p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78" y="3789039"/>
            <a:ext cx="204434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25881"/>
            <a:ext cx="52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</a:t>
            </a:r>
            <a:r>
              <a:rPr lang="en-US" alt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missing</a:t>
            </a:r>
            <a:r>
              <a:rPr lang="ru-RU" alt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alt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3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55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films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560" y="1484784"/>
            <a:ext cx="509453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horror film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romance</a:t>
            </a:r>
          </a:p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comedy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 action film</a:t>
            </a:r>
          </a:p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 animated film</a:t>
            </a: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 adventure film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://filmozver.ucoz.net/_nw/10/43020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2" y="3660108"/>
            <a:ext cx="1716630" cy="24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bs.twimg.com/media/Df1Il9dW4AIsyq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58" y="3660108"/>
            <a:ext cx="1781351" cy="25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kinoblog.org/wp-content/uploads/2014/02/need-for-speed-zhazhda-skorosti-p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45" y="908720"/>
            <a:ext cx="1731311" cy="24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new-kino-online.ucoz.ru/_ld/0/82908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1" y="908720"/>
            <a:ext cx="1717771" cy="25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1/slide/x/Xy6vxD7Wz4Io0CnQVObq3ZpkjrNtPHSAl2uEYmFKg8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0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362" y="79347"/>
            <a:ext cx="451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Many/ much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много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How many/how much 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сколько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451" y="3147062"/>
            <a:ext cx="81992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Much, many, a lot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 smtClean="0"/>
              <a:t>There are ………………. apples in the vase.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There isn’t …………….. sugar on the plate.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There aren’t ……..……..eggs in the fridge.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How …………………… coffee are there?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How …………..………. peppers are there?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5246" y="1406757"/>
            <a:ext cx="1794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0286" y="3098874"/>
            <a:ext cx="2188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lot of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2967" y="721029"/>
            <a:ext cx="1794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8544" y="1871124"/>
            <a:ext cx="17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9385" y="2505670"/>
            <a:ext cx="2188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lot of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9968" y="483427"/>
            <a:ext cx="17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45060"/>
              </p:ext>
            </p:extLst>
          </p:nvPr>
        </p:nvGraphicFramePr>
        <p:xfrm>
          <a:off x="467544" y="1080575"/>
          <a:ext cx="47745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99"/>
                <a:gridCol w="2069398"/>
                <a:gridCol w="2160239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Countable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Uncountable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 of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 of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much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many…?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much…?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321E-6 L -0.27084 0.161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8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7206E-6 L -0.41927 0.495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24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2988E-6 L -0.42812 0.40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20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6512E-6 L -0.31059 0.531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26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031E-6 L -0.27344 0.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6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775" y="-143654"/>
            <a:ext cx="8229600" cy="95963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Немного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914400" y="3212614"/>
            <a:ext cx="8229600" cy="35283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We </a:t>
            </a:r>
            <a:r>
              <a:rPr lang="en-US" sz="3000" dirty="0">
                <a:solidFill>
                  <a:srgbClr val="000000"/>
                </a:solidFill>
              </a:rPr>
              <a:t>haven’t got </a:t>
            </a:r>
            <a:r>
              <a:rPr lang="en-US" sz="3000" dirty="0" smtClean="0">
                <a:solidFill>
                  <a:srgbClr val="000000"/>
                </a:solidFill>
              </a:rPr>
              <a:t>________ rice </a:t>
            </a:r>
            <a:r>
              <a:rPr lang="en-US" sz="3000" dirty="0">
                <a:solidFill>
                  <a:srgbClr val="000000"/>
                </a:solidFill>
              </a:rPr>
              <a:t>at home.</a:t>
            </a:r>
            <a:endParaRPr lang="ru-RU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Is </a:t>
            </a:r>
            <a:r>
              <a:rPr lang="en-US" sz="3000" dirty="0">
                <a:solidFill>
                  <a:srgbClr val="000000"/>
                </a:solidFill>
              </a:rPr>
              <a:t>there ________ </a:t>
            </a:r>
            <a:r>
              <a:rPr lang="en-US" sz="3000" dirty="0" smtClean="0">
                <a:solidFill>
                  <a:srgbClr val="000000"/>
                </a:solidFill>
              </a:rPr>
              <a:t>juice </a:t>
            </a:r>
            <a:r>
              <a:rPr lang="en-US" sz="3000" dirty="0">
                <a:solidFill>
                  <a:srgbClr val="000000"/>
                </a:solidFill>
              </a:rPr>
              <a:t>on the table?</a:t>
            </a:r>
            <a:endParaRPr lang="ru-RU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Give </a:t>
            </a:r>
            <a:r>
              <a:rPr lang="en-US" sz="3000" dirty="0">
                <a:solidFill>
                  <a:srgbClr val="000000"/>
                </a:solidFill>
              </a:rPr>
              <a:t>me ________ </a:t>
            </a:r>
            <a:r>
              <a:rPr lang="en-US" sz="3000" dirty="0" smtClean="0">
                <a:solidFill>
                  <a:srgbClr val="000000"/>
                </a:solidFill>
              </a:rPr>
              <a:t>cheese please.</a:t>
            </a:r>
            <a:endParaRPr lang="ru-RU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There </a:t>
            </a:r>
            <a:r>
              <a:rPr lang="en-US" sz="3000" dirty="0">
                <a:solidFill>
                  <a:srgbClr val="000000"/>
                </a:solidFill>
              </a:rPr>
              <a:t>isn’t </a:t>
            </a:r>
            <a:r>
              <a:rPr lang="en-US" sz="3000" dirty="0" smtClean="0">
                <a:solidFill>
                  <a:srgbClr val="000000"/>
                </a:solidFill>
              </a:rPr>
              <a:t>__________ butter </a:t>
            </a:r>
            <a:r>
              <a:rPr lang="en-US" sz="3000" dirty="0">
                <a:solidFill>
                  <a:srgbClr val="000000"/>
                </a:solidFill>
              </a:rPr>
              <a:t>in the fridge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My friend has got  __________ sweets.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Are there ________ pupils in the classroom?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Would you like _________ tea?  </a:t>
            </a:r>
            <a:endParaRPr lang="ru-RU" sz="3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Екатерина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5" y="836712"/>
            <a:ext cx="6096781" cy="17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2434182"/>
            <a:ext cx="1542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434181"/>
            <a:ext cx="1542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2434183"/>
            <a:ext cx="1542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8057" y="2434183"/>
            <a:ext cx="1162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8746" y="2434183"/>
            <a:ext cx="1162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446" y="2410253"/>
            <a:ext cx="1162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2230" y="3270820"/>
            <a:ext cx="1162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5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8437E-6 L -0.22222 0.063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8437E-6 L -0.02674 0.136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8437E-6 L 0.1125 0.22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2581E-6 L 0.3059 0.29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14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8437E-6 L -0.28907 0.378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7521E-6 L -0.50677 0.329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437E-6 L -0.06077 0.524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6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381635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7318" y="548680"/>
            <a:ext cx="79930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источник шаблона: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Фокина Лидия Петровна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«СОШ ст. Евсино»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Новосибирской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области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357318" y="2348880"/>
            <a:ext cx="860717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Картинки 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www.euroki.org/system/books/covers/000/002/473/thumb/cover.jpg?1499107530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img-fotki.yandex.ru/get/4805/200418627.1/0_105f96_8e551457_orig.png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ds04.infourok.ru/uploads/ex/0917/00112016-ba73b090/hello_html_78c6f79.png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dirty="0" smtClean="0">
                <a:hlinkClick r:id="rId5"/>
              </a:rPr>
              <a:t>https</a:t>
            </a:r>
            <a:r>
              <a:rPr lang="en-US" altLang="ru-RU" dirty="0">
                <a:hlinkClick r:id="rId5"/>
              </a:rPr>
              <a:t>://i.pinimg.com/736x/b6/db/b6/b6dbb62f5430f799e089a04d294e70b3--</a:t>
            </a:r>
            <a:r>
              <a:rPr lang="en-US" altLang="ru-RU" dirty="0" smtClean="0">
                <a:hlinkClick r:id="rId5"/>
              </a:rPr>
              <a:t>exercises-worksheets.jpg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6"/>
              </a:rPr>
              <a:t>https://</a:t>
            </a:r>
            <a:r>
              <a:rPr lang="en-US" altLang="ru-RU" dirty="0" smtClean="0">
                <a:hlinkClick r:id="rId6"/>
              </a:rPr>
              <a:t>ds03.infourok.ru/uploads/ex/03a6/0001ebed-39cc3536/img3.jpg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7"/>
              </a:rPr>
              <a:t>http://</a:t>
            </a:r>
            <a:r>
              <a:rPr lang="en-US" altLang="ru-RU" dirty="0" smtClean="0">
                <a:hlinkClick r:id="rId7"/>
              </a:rPr>
              <a:t>m.sweetclipart.com/wp-content/uploads/Little-Rain-Cloud-2-Clip-Art.png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8"/>
              </a:rPr>
              <a:t>https://</a:t>
            </a:r>
            <a:r>
              <a:rPr lang="en-US" altLang="ru-RU" dirty="0" smtClean="0">
                <a:hlinkClick r:id="rId8"/>
              </a:rPr>
              <a:t>ds03.infourok.ru/uploads/ex/0d31/00008260-ab38c8e0/img2.jpg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9"/>
              </a:rPr>
              <a:t>https://</a:t>
            </a:r>
            <a:r>
              <a:rPr lang="en-US" altLang="ru-RU" dirty="0" smtClean="0">
                <a:hlinkClick r:id="rId9"/>
              </a:rPr>
              <a:t>img-fotki.yandex.ru/get/6607/159303434.158/0_8651c_412ae82b_XL.jpg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10"/>
              </a:rPr>
              <a:t>http://</a:t>
            </a:r>
            <a:r>
              <a:rPr lang="en-US" altLang="ru-RU" dirty="0" smtClean="0">
                <a:hlinkClick r:id="rId10"/>
              </a:rPr>
              <a:t>wallpaperget.com/images/grapes-images-26.png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11"/>
              </a:rPr>
              <a:t>http://</a:t>
            </a:r>
            <a:r>
              <a:rPr lang="en-US" altLang="ru-RU" dirty="0" smtClean="0">
                <a:hlinkClick r:id="rId11"/>
              </a:rPr>
              <a:t>samshit-aroma.com/wp-content/uploads/2017/05/06d2a3c6-e58f-4970-8225-dae2ac8e4993.jpg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12"/>
              </a:rPr>
              <a:t>https://</a:t>
            </a:r>
            <a:r>
              <a:rPr lang="en-US" altLang="ru-RU" dirty="0" smtClean="0">
                <a:hlinkClick r:id="rId12"/>
              </a:rPr>
              <a:t>www.picpng.com/images/large/cherry-clipart-25348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13"/>
              </a:rPr>
              <a:t>https://</a:t>
            </a:r>
            <a:r>
              <a:rPr lang="en-US" altLang="ru-RU" dirty="0" smtClean="0">
                <a:hlinkClick r:id="rId13"/>
              </a:rPr>
              <a:t>hdwallpaperz.net/wp-content/uploads/2017/01/Apple-Pictures-1.jpg</a:t>
            </a:r>
            <a:endParaRPr lang="ru-RU" altLang="ru-RU" dirty="0" smtClean="0"/>
          </a:p>
          <a:p>
            <a:pPr eaLnBrk="1" hangingPunct="1"/>
            <a:r>
              <a:rPr lang="en-US" altLang="ru-RU" dirty="0">
                <a:hlinkClick r:id="rId14"/>
              </a:rPr>
              <a:t>http://</a:t>
            </a:r>
            <a:r>
              <a:rPr lang="en-US" altLang="ru-RU" dirty="0" smtClean="0">
                <a:hlinkClick r:id="rId14"/>
              </a:rPr>
              <a:t>clipart-library.com/image_gallery2/Carrot-PNG.png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3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99792" y="1427403"/>
            <a:ext cx="4267200" cy="504056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 </a:t>
            </a:r>
            <a:r>
              <a:rPr lang="en-US" altLang="ru-RU" sz="3600" b="1" i="1" u="sng" dirty="0" smtClean="0"/>
              <a:t>Welcome </a:t>
            </a:r>
            <a:endParaRPr lang="en-US" altLang="ru-RU" sz="36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September is here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And so is fall.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So welcome children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Welcome all.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I hope vacation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Was real fun.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And that you're glad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School has begun.</a:t>
            </a:r>
            <a:endParaRPr lang="ru-RU" altLang="ru-RU" sz="3600" b="1" i="1" dirty="0" smtClean="0"/>
          </a:p>
        </p:txBody>
      </p:sp>
      <p:pic>
        <p:nvPicPr>
          <p:cNvPr id="1026" name="Picture 2" descr="http://img-fotki.yandex.ru/get/4805/200418627.1/0_105f96_8e55145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0" y="5661248"/>
            <a:ext cx="888943" cy="8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917/00112016-ba73b090/hello_html_78c6f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955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4805/200418627.1/0_105f96_8e55145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0" y="2924944"/>
            <a:ext cx="14282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4805/200418627.1/0_105f96_8e55145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9" y="4683550"/>
            <a:ext cx="904419" cy="8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68574" y="1712809"/>
            <a:ext cx="4267200" cy="514895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b="1" i="1" dirty="0" smtClean="0"/>
              <a:t> </a:t>
            </a:r>
            <a:r>
              <a:rPr lang="en-US" altLang="ru-RU" sz="3600" b="1" i="1" u="sng" dirty="0" smtClean="0"/>
              <a:t>Welcome </a:t>
            </a:r>
            <a:endParaRPr lang="en-US" altLang="ru-RU" sz="36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September is here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And so is fall.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So welcome children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Welcome all.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I hope vacation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Was real fun.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And that you're glad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i="1" dirty="0" smtClean="0"/>
              <a:t>School has begun.</a:t>
            </a:r>
            <a:endParaRPr lang="ru-RU" altLang="ru-RU" sz="3600" b="1" i="1" dirty="0" smtClean="0"/>
          </a:p>
        </p:txBody>
      </p:sp>
      <p:pic>
        <p:nvPicPr>
          <p:cNvPr id="16394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5801426" y="2654113"/>
            <a:ext cx="305720" cy="4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5796448" y="3869302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3677103" y="5583748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4311736" y="4440836"/>
            <a:ext cx="355366" cy="4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3457934" y="6184497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5368702" y="4489973"/>
            <a:ext cx="277738" cy="3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4501450" y="3011037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4720619" y="5583750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3898332" y="3822638"/>
            <a:ext cx="320264" cy="4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4919124" y="3657067"/>
            <a:ext cx="326049" cy="4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5135841" y="2025370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3238768" y="4912383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3818405" y="2594396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2888355" y="3887534"/>
            <a:ext cx="330538" cy="4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zabavnik.club/wp-content/uploads/Pictures_of_a_droplet_of_water_21_07130054-76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23">
            <a:off x="2421141" y="5206170"/>
            <a:ext cx="365585" cy="4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.sweetclipart.com/wp-content/uploads/Little-Rain-Cloud-2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42" y="33373"/>
            <a:ext cx="3590668" cy="22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.sweetclipart.com/wp-content/uploads/Little-Rain-Cloud-2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84" y="30760"/>
            <a:ext cx="3590667" cy="22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10583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338" y="620688"/>
            <a:ext cx="2678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Clothes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6808" y="1700808"/>
            <a:ext cx="181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Food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1113" y="840338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Shops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6548" y="5556527"/>
            <a:ext cx="455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Types of films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323" y="4311345"/>
            <a:ext cx="33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Some/any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3346" y="4311345"/>
            <a:ext cx="39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Much/many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24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Екатери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5" y="145723"/>
            <a:ext cx="737463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катери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281"/>
            <a:ext cx="7032972" cy="64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0315" y="764704"/>
            <a:ext cx="1936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jacket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8009" y="1556792"/>
            <a:ext cx="14606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coat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5634" y="2348880"/>
            <a:ext cx="1755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socks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7652" y="3140968"/>
            <a:ext cx="2011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shorts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88877" y="3861048"/>
            <a:ext cx="11400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hat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1001" y="4581128"/>
            <a:ext cx="2074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T-shirt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9109" y="5301208"/>
            <a:ext cx="1524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skirt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7526" y="5906889"/>
            <a:ext cx="17048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dress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9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0962E-6 L -0.48333 0.7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37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9556E-7 L -0.1842 0.121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6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0074E-6 L -0.19687 0.24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408E-6 L -0.17326 0.404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0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80574E-7 L -0.69445 -0.329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2" y="-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042E-7 L -0.54636 -0.079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-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6 L -0.73646 0.04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8834E-6 L -0.48559 -0.69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34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2499"/>
              </p:ext>
            </p:extLst>
          </p:nvPr>
        </p:nvGraphicFramePr>
        <p:xfrm>
          <a:off x="1331913" y="476250"/>
          <a:ext cx="7272340" cy="583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234"/>
                <a:gridCol w="727234"/>
                <a:gridCol w="727234"/>
                <a:gridCol w="727234"/>
                <a:gridCol w="727234"/>
                <a:gridCol w="727234"/>
                <a:gridCol w="727234"/>
                <a:gridCol w="727234"/>
                <a:gridCol w="727234"/>
                <a:gridCol w="727234"/>
              </a:tblGrid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G</a:t>
                      </a:r>
                      <a:endParaRPr lang="ru-RU" sz="2000" b="1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  <a:tr h="583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marL="91434" marR="91434" marT="45719" marB="45719"/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2586038" y="476250"/>
            <a:ext cx="38163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03349" y="476249"/>
            <a:ext cx="676275" cy="417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27988" y="476250"/>
            <a:ext cx="504825" cy="273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9625" y="1573213"/>
            <a:ext cx="4321175" cy="59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365086">
            <a:off x="3054350" y="3494088"/>
            <a:ext cx="5218113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2615560">
            <a:off x="5265738" y="3255963"/>
            <a:ext cx="2916237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8175" y="5043488"/>
            <a:ext cx="5903913" cy="801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79623" y="5732463"/>
            <a:ext cx="582768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25" name="Заголовок 2"/>
          <p:cNvSpPr txBox="1">
            <a:spLocks/>
          </p:cNvSpPr>
          <p:nvPr/>
        </p:nvSpPr>
        <p:spPr bwMode="auto">
          <a:xfrm>
            <a:off x="468313" y="-20638"/>
            <a:ext cx="822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/>
              <a:t>Find 10 words.</a:t>
            </a:r>
            <a:endParaRPr lang="ru-RU" altLang="ru-RU" sz="3600"/>
          </a:p>
        </p:txBody>
      </p:sp>
      <p:sp>
        <p:nvSpPr>
          <p:cNvPr id="12" name="Овал 11"/>
          <p:cNvSpPr/>
          <p:nvPr/>
        </p:nvSpPr>
        <p:spPr>
          <a:xfrm>
            <a:off x="2079625" y="3933825"/>
            <a:ext cx="292417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07263" y="476250"/>
            <a:ext cx="504825" cy="3376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катери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0"/>
            <a:ext cx="9144000" cy="6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332656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it?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9" y="4929682"/>
            <a:ext cx="2639240" cy="19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76" y="4512200"/>
            <a:ext cx="1723139" cy="21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" y="1621870"/>
            <a:ext cx="2466029" cy="18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66" y="5015305"/>
            <a:ext cx="2382867" cy="17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3" y="3284984"/>
            <a:ext cx="2378994" cy="175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0" y="1829379"/>
            <a:ext cx="22332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70" y="3706983"/>
            <a:ext cx="1339987" cy="290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histkam.ru/wp-content/uploads/2017/03/%D0%9A%D0%B0%D1%80%D1%82%D0%B8%D0%BD%D0%BA%D0%B0-4.-min-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60" y="2324644"/>
            <a:ext cx="2154255" cy="21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0-tub-ru.yandex.net/i?id=b5b75a8986982aa5e0606e2d0137d34d&amp;n=13&amp;exp=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86" y="1281183"/>
            <a:ext cx="1568379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hanslodge.com/images2/cherry-clipart-three/d674b1b808fcc7bab85b176f073f276d_cherry-clipart-three-pencil-and-in-color-cherry-clipart-three-cherry-clip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97" y="3706983"/>
            <a:ext cx="1473379" cy="16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6607/159303434.158/0_8651c_412ae82b_X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21374"/>
            <a:ext cx="2368673" cy="2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ipart-library.com/image_gallery2/Carrot-P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" y="2914559"/>
            <a:ext cx="2736304" cy="24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резентация_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517</TotalTime>
  <Words>471</Words>
  <Application>Microsoft Office PowerPoint</Application>
  <PresentationFormat>Экран (4:3)</PresentationFormat>
  <Paragraphs>224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Начальная</vt:lpstr>
      <vt:lpstr>Тема1</vt:lpstr>
      <vt:lpstr>Презентация_03</vt:lpstr>
      <vt:lpstr>Welcome  to the 6th form!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Благинина</dc:creator>
  <cp:lastModifiedBy>Екатерина</cp:lastModifiedBy>
  <cp:revision>54</cp:revision>
  <dcterms:created xsi:type="dcterms:W3CDTF">2017-09-03T13:29:35Z</dcterms:created>
  <dcterms:modified xsi:type="dcterms:W3CDTF">2018-11-29T18:15:30Z</dcterms:modified>
</cp:coreProperties>
</file>