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6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FF25-5D23-47D6-AAC0-07A11083C91C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2D3-674A-4E5B-9C1A-0474F6970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B2D-C84D-4ED5-A852-14F436B1295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гном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3131840" cy="2569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8B3F-F462-4BF8-BC7A-2EB4F5F24915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FA4D-9AB8-4DC4-99AA-9640DAE030E4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E6A-4DC7-4213-8922-A6EF5EC14636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E56-EBE2-48CF-AE6D-2F1F29BF6BE9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CE3A-A626-4424-B2A4-0566C8FEE999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043-55CA-4297-80D0-C6368438BD47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КНИЖКИНА БОЛЬНИЦА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МБОУ ДО «Горьковский ЦРТДиЮ»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79715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Балоба </a:t>
            </a:r>
            <a:r>
              <a:rPr lang="ru-RU" dirty="0" smtClean="0"/>
              <a:t>Е.П.,</a:t>
            </a:r>
          </a:p>
          <a:p>
            <a:pPr algn="r"/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БОСС\Рабочий стол\Книжкина больница\1020283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38650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БОСС\Рабочий стол\Книжкина больница\2326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7" y="620688"/>
            <a:ext cx="862657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БОСС\Рабочий стол\Книжкина больница\6145892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94772" cy="565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892480" cy="25922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худа добра не бывает.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Бывает добро, да не всякому дано.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ОСС\Рабочий стол\Книжкина больница\переплетч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5914628" cy="4317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ОСС\Рабочий стол\Книжкина больница\портни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585189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ОСС\Рабочий стол\Книжкина больница\я одеться сам мо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678" y="260649"/>
            <a:ext cx="5752799" cy="4464496"/>
          </a:xfrm>
          <a:prstGeom prst="rect">
            <a:avLst/>
          </a:prstGeom>
          <a:noFill/>
        </p:spPr>
      </p:pic>
      <p:pic>
        <p:nvPicPr>
          <p:cNvPr id="3075" name="Picture 3" descr="C:\Documents and Settings\БОСС\Рабочий стол\Книжкина больница\мальчик одевает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336609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892480" cy="2592288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C:\Documents and Settings\БОСС\Рабочий стол\Книжкина больница\chto-takoe-horosho-vn1-ru-1156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42" y="476672"/>
            <a:ext cx="8610665" cy="590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892480" cy="2592288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Documents and Settings\БОСС\Рабочий стол\Книжкина больница\102028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60" cy="545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БОСС\Рабочий стол\Книжкина больница\chto-takoe-horosho-vn2-ru-1156x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30169" cy="588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БОСС\Рабочий стол\Книжкина больница\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54688" cy="569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универсальный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универсальный шаблон 1</Template>
  <TotalTime>86</TotalTime>
  <Words>22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универсальный шаблон 1</vt:lpstr>
      <vt:lpstr>КНИЖКИНА БОЛЬНИЦА</vt:lpstr>
      <vt:lpstr>Без худа добра не бывает. Бывает добро, да не всякому дано.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</dc:title>
  <dc:creator>N</dc:creator>
  <cp:lastModifiedBy>БОСС</cp:lastModifiedBy>
  <cp:revision>14</cp:revision>
  <dcterms:created xsi:type="dcterms:W3CDTF">2017-12-13T01:58:46Z</dcterms:created>
  <dcterms:modified xsi:type="dcterms:W3CDTF">2019-08-08T10:46:05Z</dcterms:modified>
</cp:coreProperties>
</file>