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1EEC547-279A-404F-8237-9F8E7C52F07A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815C7B1-0974-44C6-82BF-FCDC8E212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javascript:view(800,640,'/Articles/23/4680/start.jpg')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средняя школа № 18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Комикс в русской культуре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проект с элементами исследования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37520"/>
            <a:ext cx="8496944" cy="4059832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ученицей 9 «В» класса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Шаниной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Елизаветой Вячеславовной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- Костерина Ольга Вадимовна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Ярославль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vibirai.ru/image/818951.w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Современный русский комикс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pidermedia.ru/assets/images/imho/industry/plakat-bubb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480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1032" y="980728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в России  подъём комикс – индустрии. </a:t>
            </a:r>
          </a:p>
          <a:p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Тенденции: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Постепенно померкла слава героев советской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эпохи. Весёлые человечки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Мурзилка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исчезли,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но тиражи детских журналов,  где печатались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эти комиксы, значительно снизились;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Попытки создать новых русских героев.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Есть издательства (например  BUBBLE),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которое придумывают  русских героев 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хоятт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построить с нуля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российскую индустрию комиксов. («Инок», «Майор Гром»);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Всё больше появляется переводов зарубежных комиксов.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«Шерлок   Холмс»);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Нишу «для самых маленьких» прочно заняли комиксы с диснеевскими героями.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Издательство «Эгмонт России Лтд» публикует серии историй «Микки-Маус»,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«Утиные истории», «Микки-детектив».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Комиксы в нашей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988840"/>
            <a:ext cx="7772400" cy="4572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https://pp.vk.me/c623717/v623717075/29206/V1-Gr48S2V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1683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1124744"/>
            <a:ext cx="52200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Комиксы не только нас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развлекают.</a:t>
            </a:r>
          </a:p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Практическое применение: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Разъяснение нового материала;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Изучение иностранных языков;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Получение информации через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энциклопедии и книги;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Пополнение лексического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запаса;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Обучение процессу рисования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(создания рисованных историй)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864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Русскому комиксу быть!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196752"/>
            <a:ext cx="7772400" cy="486003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Российская комикс-индустрия растёт с невероятной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скоростью. Ещё несколько лет назад невозможно было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представить, что «комиксы по-русски»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когда-нибудь будут издаваться! Теперь же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существуют десятки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конкурирующих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собой издательств,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печатающих как переводные,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и собственные,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оригинальные комиксы.</a:t>
            </a:r>
          </a:p>
          <a:p>
            <a:endParaRPr lang="ru-RU" dirty="0"/>
          </a:p>
        </p:txBody>
      </p:sp>
      <p:pic>
        <p:nvPicPr>
          <p:cNvPr id="7" name="Рисунок 6" descr="http://www.ljplus.ru/img4/t/r/trommell_of_war/56224_427519853963107_1753806307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4320000" cy="31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2776"/>
            <a:ext cx="7772400" cy="9361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http://downtown.ru/files/blogs/5852/746_360_9546784b70d50165bd1c3c470045353d8432.jpeg?140785169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6120000" cy="29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55000" lnSpcReduction="20000"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определить, существуют ли русские комиксы, когда они появились и насколько тесно они связаны с нашей жизнью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предполагаю,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что русский комикс существует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и, как любой вид искусства,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оказывает на нас определенное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влияние.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Собрать и систематизировать информацию о комиксе,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историю его появления;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Сделать выводы о наличии комикса в русской культуре и его значении в нашей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жизни;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Развивать навыки исследовательской работы, наблюдения и  анализа            материала.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.imgur.com/OfUeVW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8880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4392488" cy="58326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Комикс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comics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мн. ч.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comic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комический, смешной)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графически – повествовательный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серия рисунков с краткими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текстами, образующая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связное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повествование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Стандартный комикс имеет размер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17х26 см.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Текст присутствует не обязательно.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чаще всего, прямая речь в комиксе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передаётся при помощи «словесного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пузыря», который «выдувается» из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 персонажа.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ww.weblancer.net/download/791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195652" cy="426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возникновения комикса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5759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Картинки </a:t>
            </a: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«Аллилуй»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16-17 века.    Картинки на религиозную тему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«Золотой век»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1938-1956 гг.  Стал одним из популярных жанров массовой культуры  («Супермен», 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Бэтмен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 «Капитан Америка»).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«Серебряный век»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1956-1970гг.  На арену выходит компания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Марвел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(«Человек-паук», «Люди икс», «Железный человек»).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«Бронзовый век»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1970-1985гг . Сюжеты  комиксов стали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реалистич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взрослыми: наркотики, загрязнение окружающей среды.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«Современный век»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1985-наше время.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Еще большая реалистичность, появление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антигероев, мрачность сюжета.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Популярность приобретают  азиатские жанры.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начале XXI века комиксы получили новое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воплощение за счёт новых компьютерных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http://istpravda.ru/upload/iblock/651/651a99e5ad7172e4bafa8bfb877e03e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35638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Виды комиксов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1. Классический комикс.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Веб-комиксы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Фотокомиксы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фотоновеллы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Стрипы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- Графические романы.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-media-cache-ak0.pinimg.com/736x/9d/cf/b1/9dcfb12ad9c505d07ca356d6a7765f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3672408" cy="3165868"/>
          </a:xfrm>
          <a:prstGeom prst="rect">
            <a:avLst/>
          </a:prstGeom>
          <a:noFill/>
        </p:spPr>
      </p:pic>
      <p:pic>
        <p:nvPicPr>
          <p:cNvPr id="9220" name="Picture 4" descr="http://img1.joyreactor.cc/pics/post/%D0%B4%D0%BE%D0%BA%D1%82%D0%BE%D1%80-%D0%BA%D0%BE%D1%82-%D0%9A%D0%BE%D0%BC%D0%B8%D0%BA%D1%81%D1%8B-%D0%BF%D0%B5%D1%81%D0%BE%D1%87%D0%BD%D0%B8%D1%86%D0%B0-%D1%83%D0%B4%D0%B0%D0%BB%D1%91%D0%BD%D0%BD%D0%BE%D0%B5-6576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126322" cy="29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Комикс и кино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46043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«Фильм на плёнке — это очень медленный комикс».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Скотт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МакКлауд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английском языке, слово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cartoon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 — «карикатура»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обозначать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комикс, и мультфильм.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Множество фильмов по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комиксам нельзя отличить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«сценарных».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комиксе, в каждом «кадре»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действием мы видим только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самую ключевую стадию движения, в то время как в кино мы увидим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движение от и до. Другими словами – комикс подобен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раскадровке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является удобным для экранизации.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26" name="Picture 2" descr="http://vev.ru/uploads/images/00/03/07/2012/07/30/%D0%BC%D0%B8%D1%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592962" cy="276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Американский комикс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corpus.ru/products/picts/products/tnw800-Spiegelman-Maus-1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3099975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340768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Сначала появились короткие рисованные истории на страницах воскресных газет.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- 1894 год – изобрели машину, печатающую в четыре краски. (Желтая пресса). Основой  первых американских комиксов была вера в "американскую мечту", и не важно, кто являлся главным героем, человек или животное.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Герои второго поколения американских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комиксов (20-50-е годы 20 века) уже несут в себе идею. (Идея доброты, сопротивление агрессии). Тогда же появляется бытовой комикс. Комиксы стали выпускаться отдельными книжками.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Постепенно комикс становился зеркалом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реальной жизни.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Восточный комикс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124744"/>
            <a:ext cx="5112568" cy="52894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Манга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современный японский комикс.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Японцы, восприняв с Запада многие принципы построения массовой культуры, переиначили их на свой лад и добавили к ним множество элементов классической японской культуры, создав тем самым новое, ни с чем не сравнимое массовое искусство.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Обычно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печатается в еженедельных и ежемесячных журналах, часто полностью посвященных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аниме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pagetravel.ru/wp-content/uploads/2008/03/1196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547221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возникновения русского комикса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2808312" cy="18722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Житийные иконы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Библии для бедных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лубок </a:t>
            </a:r>
          </a:p>
        </p:txBody>
      </p:sp>
      <p:pic>
        <p:nvPicPr>
          <p:cNvPr id="10" name="Рисунок 9" descr="http://cft2.mirf.ru/Articles/23/4680/start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42862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1920" y="1196752"/>
            <a:ext cx="2448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Окна РОСТА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Мурзилка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Еж и Чиж                  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124744"/>
            <a:ext cx="26642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Окна ТАСС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Кукрыниксы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Веселые картинки                          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Юный техник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464</TotalTime>
  <Words>697</Words>
  <Application>Microsoft Office PowerPoint</Application>
  <PresentationFormat>Экран (4:3)</PresentationFormat>
  <Paragraphs>156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Муниципальное образовательное учреждение средняя школа № 18  Комикс в русской культуре Информационный проект с элементами исследования</vt:lpstr>
      <vt:lpstr>Слайд 2</vt:lpstr>
      <vt:lpstr>Слайд 3</vt:lpstr>
      <vt:lpstr>                     История возникновения комикса</vt:lpstr>
      <vt:lpstr>                       Виды комиксов</vt:lpstr>
      <vt:lpstr>                    Комикс и кино</vt:lpstr>
      <vt:lpstr>              Американский комикс</vt:lpstr>
      <vt:lpstr>                 Восточный комикс</vt:lpstr>
      <vt:lpstr>История возникновения русского комикса</vt:lpstr>
      <vt:lpstr>           Современный русский комикс</vt:lpstr>
      <vt:lpstr>            Комиксы в нашей жизни</vt:lpstr>
      <vt:lpstr>          Русскому комиксу быть!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Shirasaya</dc:creator>
  <cp:lastModifiedBy>Shirasaya</cp:lastModifiedBy>
  <cp:revision>75</cp:revision>
  <dcterms:created xsi:type="dcterms:W3CDTF">2016-01-08T15:53:58Z</dcterms:created>
  <dcterms:modified xsi:type="dcterms:W3CDTF">2018-12-22T18:01:48Z</dcterms:modified>
</cp:coreProperties>
</file>