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1" r:id="rId15"/>
    <p:sldId id="272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96" y="15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4D3C-1323-4C33-ABF8-D9669800B3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CEFD-86D4-4572-9A4F-0B2F48909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2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4D3C-1323-4C33-ABF8-D9669800B3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CEFD-86D4-4572-9A4F-0B2F48909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1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4D3C-1323-4C33-ABF8-D9669800B3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CEFD-86D4-4572-9A4F-0B2F48909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4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4D3C-1323-4C33-ABF8-D9669800B3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CEFD-86D4-4572-9A4F-0B2F48909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4D3C-1323-4C33-ABF8-D9669800B3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CEFD-86D4-4572-9A4F-0B2F48909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6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4D3C-1323-4C33-ABF8-D9669800B3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CEFD-86D4-4572-9A4F-0B2F48909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6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4D3C-1323-4C33-ABF8-D9669800B3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CEFD-86D4-4572-9A4F-0B2F48909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7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4D3C-1323-4C33-ABF8-D9669800B3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CEFD-86D4-4572-9A4F-0B2F48909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7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4D3C-1323-4C33-ABF8-D9669800B3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CEFD-86D4-4572-9A4F-0B2F48909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3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4D3C-1323-4C33-ABF8-D9669800B3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CEFD-86D4-4572-9A4F-0B2F48909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52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4D3C-1323-4C33-ABF8-D9669800B3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CEFD-86D4-4572-9A4F-0B2F48909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2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64D3C-1323-4C33-ABF8-D9669800B3C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CEFD-86D4-4572-9A4F-0B2F48909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4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21vu.ru/load/379" TargetMode="Externa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7106" y="1266090"/>
            <a:ext cx="94136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как средство развития творческих способностей у дошкольников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1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58830" y="522654"/>
            <a:ext cx="606512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аппликации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554" y="1536174"/>
            <a:ext cx="91908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процесс познания у ребёнка происходит эмоционально-практическим путём. Каждый дошкольник — маленький исследователь, с радостью и удивлением открывающий для себя окружающий мир. Ребёнок стремится к активной деятельности, и важно не дать этому стремлению угаснуть, и наоборот: способствовать его дальнейшему развитию. Чем полнее и разнообразнее детская деятельность, чем более она значима для ребёнка и отвечает его природе, тем успешнее идёт его развитие, реализуются потенциальные возможности и первые творческие проявления.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11339" r="13897" b="10752"/>
          <a:stretch/>
        </p:blipFill>
        <p:spPr>
          <a:xfrm>
            <a:off x="6963507" y="1827344"/>
            <a:ext cx="4630617" cy="3768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1" y="3099102"/>
            <a:ext cx="4724400" cy="3404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8888" r="8176" b="6154"/>
          <a:stretch/>
        </p:blipFill>
        <p:spPr>
          <a:xfrm>
            <a:off x="3024554" y="272691"/>
            <a:ext cx="3645877" cy="24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11339" r="13897" b="10752"/>
          <a:stretch/>
        </p:blipFill>
        <p:spPr>
          <a:xfrm>
            <a:off x="8170984" y="1965288"/>
            <a:ext cx="3686908" cy="3000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4" y="3553875"/>
            <a:ext cx="3918437" cy="28237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8888" r="8176" b="6154"/>
          <a:stretch/>
        </p:blipFill>
        <p:spPr>
          <a:xfrm>
            <a:off x="3024554" y="272691"/>
            <a:ext cx="3645877" cy="2472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0431" y="5404337"/>
            <a:ext cx="3786553" cy="120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50347" y="2744725"/>
            <a:ext cx="38100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&amp;quot"/>
              </a:rPr>
              <a:t>Обрывная аппликация</a:t>
            </a:r>
            <a:endParaRPr lang="ru-RU" dirty="0">
              <a:solidFill>
                <a:srgbClr val="000000"/>
              </a:solidFill>
              <a:latin typeface="&amp;quot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способ хорош для передачи фактуры образа (пушистый цыпленок, кудрявое облачко). В этом случае мы разрываем бумагу на кусочки и составляем из них изображение. Дети 5-7 лет могут усложнить технику: не просто рвать бумажки, как получится, а выщипывать или обрывать контурный рисунок. Обрывная аппликация очень полезна для развития мелкой моторики рук и творческого мышления.</a:t>
            </a:r>
            <a:endParaRPr lang="ru-RU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" b="3845"/>
          <a:stretch/>
        </p:blipFill>
        <p:spPr>
          <a:xfrm>
            <a:off x="863915" y="1321922"/>
            <a:ext cx="5895434" cy="4023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621" y="2772563"/>
            <a:ext cx="4376107" cy="32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8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" b="3845"/>
          <a:stretch/>
        </p:blipFill>
        <p:spPr>
          <a:xfrm>
            <a:off x="1633011" y="759214"/>
            <a:ext cx="5032554" cy="3434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8" y="2549824"/>
            <a:ext cx="4376107" cy="32885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6087" y="435719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Накладная аппликация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техника позволяет получить многоцветное изображение. Задумываем образ и последовательно создаем его, накладывая и наклеивая детали слоями так, чтобы каждая следующая деталь была меньше предыдущей по размеру.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26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56" y="208974"/>
            <a:ext cx="3904906" cy="28649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6" t="8889" r="27949" b="12821"/>
          <a:stretch/>
        </p:blipFill>
        <p:spPr>
          <a:xfrm>
            <a:off x="7971691" y="1879531"/>
            <a:ext cx="3342839" cy="42646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t="4302" r="5043" b="8860"/>
          <a:stretch/>
        </p:blipFill>
        <p:spPr>
          <a:xfrm>
            <a:off x="739671" y="3429001"/>
            <a:ext cx="4383314" cy="31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9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56" y="208974"/>
            <a:ext cx="3904906" cy="28649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6" t="8889" r="27949" b="12821"/>
          <a:stretch/>
        </p:blipFill>
        <p:spPr>
          <a:xfrm>
            <a:off x="8135814" y="1815136"/>
            <a:ext cx="3342839" cy="42646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t="4302" r="5043" b="8860"/>
          <a:stretch/>
        </p:blipFill>
        <p:spPr>
          <a:xfrm>
            <a:off x="739671" y="3429001"/>
            <a:ext cx="3316514" cy="23751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61692" y="3642540"/>
            <a:ext cx="3645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&amp;quot"/>
              </a:rPr>
              <a:t>Симметричная аппликация</a:t>
            </a:r>
            <a:endParaRPr lang="ru-RU" dirty="0">
              <a:solidFill>
                <a:srgbClr val="000000"/>
              </a:solidFill>
              <a:latin typeface="&amp;quot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симметричных изображений заготовку — квадрат или прямоугольник из бумаги нужного размера — складываем пополам, держим за сгиб, вырезаем половину изображения.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6" y="904860"/>
            <a:ext cx="4546371" cy="45463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8053" r="2020" b="12700"/>
          <a:stretch/>
        </p:blipFill>
        <p:spPr>
          <a:xfrm>
            <a:off x="6247030" y="2461848"/>
            <a:ext cx="5499493" cy="346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65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75" y="635229"/>
            <a:ext cx="4097217" cy="40972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8053" r="2020" b="12700"/>
          <a:stretch/>
        </p:blipFill>
        <p:spPr>
          <a:xfrm>
            <a:off x="6260124" y="3513370"/>
            <a:ext cx="4947138" cy="31180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2215" y="1532505"/>
            <a:ext cx="39506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&amp;quot"/>
              </a:rPr>
              <a:t>Силуэтная аппликация</a:t>
            </a:r>
            <a:endParaRPr lang="ru-RU" dirty="0">
              <a:solidFill>
                <a:srgbClr val="000000"/>
              </a:solidFill>
              <a:latin typeface="&amp;quot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способ доступен детям, хорошо владеющим ножницами. Они смогут вырезать сложные силуэты по нарисованному или воображаемому контуру.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76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" r="3322" b="9257"/>
          <a:stretch/>
        </p:blipFill>
        <p:spPr>
          <a:xfrm>
            <a:off x="1019489" y="1118582"/>
            <a:ext cx="5710099" cy="3629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r="15641" b="11453"/>
          <a:stretch/>
        </p:blipFill>
        <p:spPr>
          <a:xfrm>
            <a:off x="7145027" y="1726250"/>
            <a:ext cx="4630323" cy="446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9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72390" y="1175752"/>
            <a:ext cx="93124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u="none" strike="noStrike" dirty="0" smtClean="0">
                <a:solidFill>
                  <a:srgbClr val="1B1C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изобразительным искусством — важная часть образовательного процесса  в детском саду. Творческие задания не только развивают креативность воспитанников, но и являются средством изложения программного материала, что, в свою очередь, облегчает процесс его усвоения детьми.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2390" y="3429000"/>
            <a:ext cx="90357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u="none" strike="noStrike" dirty="0" smtClean="0">
                <a:solidFill>
                  <a:srgbClr val="1B1C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Федеральному государственному образовательному стандарту (ФГОС) в дошкольном образовательном учреждении (ДОУ) аппликация является важным элементом продуктивной деятельности детей. Поэтому этот вид изобразительной техники осваивается в детском саду обязательно вне зависимости от образовательной программы, по которой работает ДОУ</a:t>
            </a:r>
            <a:r>
              <a:rPr lang="ru-RU" b="0" i="0" u="none" strike="noStrike" dirty="0" smtClean="0">
                <a:solidFill>
                  <a:srgbClr val="1B1C2A"/>
                </a:solidFill>
                <a:effectLst/>
                <a:latin typeface="Open San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985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" r="3322" b="9257"/>
          <a:stretch/>
        </p:blipFill>
        <p:spPr>
          <a:xfrm>
            <a:off x="1711711" y="626213"/>
            <a:ext cx="4806320" cy="3054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r="15641" b="11453"/>
          <a:stretch/>
        </p:blipFill>
        <p:spPr>
          <a:xfrm>
            <a:off x="6964050" y="1751627"/>
            <a:ext cx="4630323" cy="44664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4462" y="3774831"/>
            <a:ext cx="649512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&amp;quot"/>
                <a:hlinkClick r:id="rId5"/>
              </a:rPr>
              <a:t>Торцевание</a:t>
            </a:r>
            <a:endParaRPr lang="ru-RU" sz="2000" dirty="0">
              <a:latin typeface="&amp;quot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Торцевание — один из видов бумажного рукоделия. Эту технику можно отнести и к способу аппликации и к виду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помощью торцевания можно создавать удивительные объёмные картины, мозаики, панно, декоративные элементы интерьера, открытки. Эта техника довольно популярна , интерес к ней объясняется необычным эффектом "пушистости" и лёгким способом её исполнения.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58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62" y="355854"/>
            <a:ext cx="3979985" cy="2820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1426"/>
            <a:ext cx="5291074" cy="35185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7" b="10256"/>
          <a:stretch/>
        </p:blipFill>
        <p:spPr>
          <a:xfrm>
            <a:off x="1320313" y="3464990"/>
            <a:ext cx="3122734" cy="32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05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61" y="369648"/>
            <a:ext cx="3892062" cy="2758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1938"/>
            <a:ext cx="5009720" cy="33314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7" b="10256"/>
          <a:stretch/>
        </p:blipFill>
        <p:spPr>
          <a:xfrm>
            <a:off x="797168" y="3429000"/>
            <a:ext cx="3064117" cy="31708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86907" y="4030704"/>
            <a:ext cx="5615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&amp;quot"/>
              </a:rPr>
              <a:t>Оригами</a:t>
            </a:r>
            <a:endParaRPr lang="ru-RU" dirty="0">
              <a:solidFill>
                <a:srgbClr val="000000"/>
              </a:solidFill>
              <a:latin typeface="&amp;quot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&amp;quot"/>
              </a:rPr>
              <a:t>Оригами </a:t>
            </a:r>
            <a:r>
              <a:rPr lang="ru-RU" dirty="0">
                <a:solidFill>
                  <a:srgbClr val="000000"/>
                </a:solidFill>
                <a:latin typeface="&amp;quot"/>
              </a:rPr>
              <a:t>(от яп. сложенная бумага) — вид декоративно-прикладного искусства; древнее искусство складывания фигурок из бумаги. Классическое оригами складывается из квадратного листа бумаги и предписывает использование одного листа бумаги без применения клея и ножниц.</a:t>
            </a:r>
            <a:endParaRPr lang="ru-RU" b="0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1744924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11384" r="20463" b="9881"/>
          <a:stretch/>
        </p:blipFill>
        <p:spPr>
          <a:xfrm>
            <a:off x="2542654" y="337520"/>
            <a:ext cx="3970992" cy="28980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58" y="3573089"/>
            <a:ext cx="4245769" cy="29682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3" b="11037"/>
          <a:stretch/>
        </p:blipFill>
        <p:spPr>
          <a:xfrm>
            <a:off x="7528283" y="889913"/>
            <a:ext cx="3878271" cy="2366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t="4974" r="4461" b="10308"/>
          <a:stretch/>
        </p:blipFill>
        <p:spPr>
          <a:xfrm>
            <a:off x="931509" y="3429000"/>
            <a:ext cx="3742491" cy="263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31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11384" r="20463" b="9881"/>
          <a:stretch/>
        </p:blipFill>
        <p:spPr>
          <a:xfrm>
            <a:off x="1632004" y="419201"/>
            <a:ext cx="3438704" cy="25095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7" y="3503472"/>
            <a:ext cx="3451189" cy="24127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3" b="11037"/>
          <a:stretch/>
        </p:blipFill>
        <p:spPr>
          <a:xfrm>
            <a:off x="6802768" y="552853"/>
            <a:ext cx="3292117" cy="2008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t="4974" r="4461" b="10308"/>
          <a:stretch/>
        </p:blipFill>
        <p:spPr>
          <a:xfrm>
            <a:off x="433942" y="3694688"/>
            <a:ext cx="3152088" cy="22215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86030" y="2928784"/>
            <a:ext cx="48627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&amp;quot"/>
              </a:rPr>
              <a:t>Аппликация из крупы</a:t>
            </a:r>
            <a:endParaRPr lang="ru-RU" dirty="0">
              <a:solidFill>
                <a:srgbClr val="000000"/>
              </a:solidFill>
              <a:latin typeface="&amp;quot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самых маленьких детей полезно развивать мелкую моторику. Перебирать предметы пальчиками, учиться совершать щипковые движения, конечно, важно. Но деткам, в возрасте старше года, интересно видеть результат своего труда сразу. Аппликация из крупы становится для них наиболее привлекательной в этом плане. С крупой можно создавать разные поделки с малышами. Для этого манку, рис, пшено раскрашивают в различные цвета с помощью гуаши и воды.</a:t>
            </a: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77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0524" y="1383324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Создавая красивые аппликации своими руками, видя результат своей работы, дети испытывают положительные эмоции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бумагой и другими материалами даёт им возможность проявить терпение, упорство, фантазию и вкус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приятно украшать групповую комнату своими работами, дарить их родителям и друзьям.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0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2216" y="1137138"/>
            <a:ext cx="8956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успехов!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3262" y="4443046"/>
            <a:ext cx="8276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4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71700" y="1244938"/>
            <a:ext cx="75311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латинского слова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накладывание.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Возникло в ХVI веке.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 создания художественных изображений из различных фигур, вырезанных из какого-либо материала и наклеенных или нашитых на соответствующий фон.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 разные материалы: кожа, войлок, сукно, береста, мех, ткань,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соломка,бумага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7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5000" y="879039"/>
            <a:ext cx="8026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наиболее простой и доступный способ создания детьми художественных работ, сохраняющих реалистическую основу самого изображения;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это дидактическое средство для развития пространственного мышления, мелкой моторики руки, следовательно, развитие речи и интеллекта;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занятие, вырабатывающее умение слушать, понимать и выполнять инструкции, совершать последовательные действия, координировать работу рук и глаз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5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649704"/>
            <a:ext cx="63887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аппликации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Предметная-это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простой вид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 бумаги, картона, ткани вырезается фигурка и приклеивается на фон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Сюжетная-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 состоит из нескольких деталей, которые взаимосвязаны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Декоративная-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вид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чаще всего используется для оформления рамок, альбомов и т. д., состоит из узоров и орнаментов.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6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5785" y="368331"/>
            <a:ext cx="1072661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младшая группа ( 3-4 года)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 детей к искусству аппликации, формировать  интерес к этому виду деятельности.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-Учить  предварительно выкладывать на листе бумаги готовые детали разной формы, величины, цвета, составляя изображение и наклеивать их.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аккуратно пользоваться клеем: намазывать его кисточкой тонким слоем на обратную сторону наклеиваемой фигуры; наклеивать стороной, намазанной клеем, к листу бумаги и плотно прижимать салфеткой.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аккуратной работы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создавать в аппликации  предметные и декоративные композиции из геометрических форм, повторяя их и чередуя по цвету и форме.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5" y="4117805"/>
            <a:ext cx="1887415" cy="25057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5665" r="11203" b="4965"/>
          <a:stretch/>
        </p:blipFill>
        <p:spPr>
          <a:xfrm>
            <a:off x="4009291" y="4087573"/>
            <a:ext cx="1781909" cy="2535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38" y="4087573"/>
            <a:ext cx="3522736" cy="25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0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5001" y="414421"/>
            <a:ext cx="112395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(4-5 лет)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аппликации ,усложняя ее содержание и расширяя возможности создания разнообразных изображений.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умение правильно держать ножницы и пользоваться ими.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вырезыванию, начиная с формирования навыка разрезания по прямой сначала коротких, а затем длинных полос.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составлять из полос изображения разных предметов(забор, скамейка, лесенка, дерево и др.).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-Учить вырезать круглые формы из квадрата и овальные из прямоугольника путем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скругления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углов.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-Учить детей преобразовывать формы, разрезая на две или четыре части (круг- на полукруги, четверти; квадрат на треугольники и т.д.)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-Закреплять навыки аккуратного вырезывания и наклеивания.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4353540"/>
            <a:ext cx="3162300" cy="21790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4353540"/>
            <a:ext cx="2755900" cy="20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3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3700" y="600839"/>
            <a:ext cx="115189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( 5-6 лет)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-Закреплять умение детей создавать изображения(разрезать бумагу на короткие и длинные полоски; вырезать круги  из квадратов, овалы из прямоугольников, преобразовывать одни геометрические фигуры в другие: квадрат- в треугольники, прямоугольник- в полоски, квадраты или маленькие треугольники) и создавать из этих фигур изображения разных предметов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 вырезать одинаковые фигуры или их детали из бумаги, сложенной гармошкой, а симметричные изображения –из бумаги, сложенной пополам ( стакан,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ваза,цветок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создания выразительного образа учить приему обрывания.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-Побуждать создавать предметные и сюжетные композиции, дополнять их деталями, обогащающими изображения.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50417"/>
          <a:stretch/>
        </p:blipFill>
        <p:spPr>
          <a:xfrm>
            <a:off x="1676400" y="4246863"/>
            <a:ext cx="3632200" cy="2113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28" y="4263381"/>
            <a:ext cx="3190775" cy="20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5900" y="0"/>
            <a:ext cx="119761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(6-7 лет)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-Продолжать учить создавать предметные и сюжетные изображения с натуры по представлению: развивать  чувство композиции ( учить красиво располагать фигуры на листе бумаги формата, соответствующего пропорциям изображаемых предметов).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умение составлять узоры и декоративные композиции из геометрических фигур и растительных элементов.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-Закреплять приемы вырезания симметричных предметов из бумаги , сложенной вдвое; несколько предметов или их частей из бумаги, сложенной гармошкой.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 создании образов поощрять применение разных приемов вырезания, обрывания бумаги, наклеивания изображений.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-учить мозаичному способу изображения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-Продолжать развивать чувство цвета, колорита, композиции.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8" r="3225" b="13576"/>
          <a:stretch/>
        </p:blipFill>
        <p:spPr>
          <a:xfrm>
            <a:off x="1293813" y="4232937"/>
            <a:ext cx="4192587" cy="2476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" r="3961" b="5645"/>
          <a:stretch/>
        </p:blipFill>
        <p:spPr>
          <a:xfrm>
            <a:off x="7151687" y="4231029"/>
            <a:ext cx="3554413" cy="24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52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1088</Words>
  <Application>Microsoft Office PowerPoint</Application>
  <PresentationFormat>Широкоэкранный</PresentationFormat>
  <Paragraphs>77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&amp;quot</vt:lpstr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</dc:creator>
  <cp:lastModifiedBy>Раиса</cp:lastModifiedBy>
  <cp:revision>32</cp:revision>
  <dcterms:created xsi:type="dcterms:W3CDTF">2019-10-18T10:42:16Z</dcterms:created>
  <dcterms:modified xsi:type="dcterms:W3CDTF">2019-10-29T10:18:31Z</dcterms:modified>
</cp:coreProperties>
</file>