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4" r:id="rId16"/>
    <p:sldId id="275" r:id="rId17"/>
    <p:sldId id="272" r:id="rId18"/>
    <p:sldId id="284" r:id="rId19"/>
    <p:sldId id="283" r:id="rId20"/>
    <p:sldId id="288" r:id="rId21"/>
    <p:sldId id="28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62" autoAdjust="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42672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35052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4400" y="4191000"/>
            <a:ext cx="41148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algn="r">
              <a:lnSpc>
                <a:spcPct val="50000"/>
              </a:lnSpc>
            </a:pP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99" y="1"/>
            <a:ext cx="88392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Нетрадиционные техники рисования в работе с дошкольниками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905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 — способ выполнения рисунка путём процарапывания пером или острым инструментом бумаги или картона, залитых тушью. Другое название техники — воскография.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6" name="Picture 2" descr="G:\картинки\grata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46" t="4161" r="3846" b="4291"/>
          <a:stretch>
            <a:fillRect/>
          </a:stretch>
        </p:blipFill>
        <p:spPr bwMode="auto">
          <a:xfrm>
            <a:off x="381000" y="2590800"/>
            <a:ext cx="4038600" cy="304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050" name="Picture 2" descr="F:\картинки\267272d35142a91ca2dbb623fad63005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4114800" cy="304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Tm="5912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2362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- это разновидность графической техники, основанная на преобразовании пятен-клякс в нужные реальные или фантастические образы.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Рисунок в этой технике исполняется: тушью, чернилами, акварелью, гуашью.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 descr="G:\картинки\images (9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3962400" cy="2819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171" name="Picture 3" descr="G:\картинки\228759392.342340873.jpeg"/>
          <p:cNvPicPr>
            <a:picLocks noChangeAspect="1" noChangeArrowheads="1"/>
          </p:cNvPicPr>
          <p:nvPr/>
        </p:nvPicPr>
        <p:blipFill>
          <a:blip r:embed="rId3" cstate="print"/>
          <a:srcRect l="8750" t="10000" r="5000" b="10000"/>
          <a:stretch>
            <a:fillRect/>
          </a:stretch>
        </p:blipFill>
        <p:spPr bwMode="auto">
          <a:xfrm>
            <a:off x="4648200" y="2819400"/>
            <a:ext cx="4038600" cy="2819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85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981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живопись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способствует раннему развитию творческих способностей.Не важно что он нарисовал и как он нарисовал, важно то с каким удовольствием он это делает.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G:\картинки\09685b11483a44273a7d2ac86ce7441c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4267200" cy="3200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8196" name="Picture 4" descr="G:\картинки\img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3962400" cy="3200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39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886700" cy="1447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Фроттаж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- техника перевода на бумагу текстуры материала или слабо выраженного рельефа приемом натирающих движений не заточенного карандаша.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1" name="Picture 3" descr="G:\картинки\P1050514-e1377748566578.jpg"/>
          <p:cNvPicPr>
            <a:picLocks noChangeAspect="1" noChangeArrowheads="1"/>
          </p:cNvPicPr>
          <p:nvPr/>
        </p:nvPicPr>
        <p:blipFill>
          <a:blip r:embed="rId2" cstate="print"/>
          <a:srcRect l="1600" t="4408" r="4000" b="5234"/>
          <a:stretch>
            <a:fillRect/>
          </a:stretch>
        </p:blipFill>
        <p:spPr bwMode="auto">
          <a:xfrm>
            <a:off x="2438400" y="2438400"/>
            <a:ext cx="4038600" cy="2971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273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990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Мраморная бумага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– это нетрадиционная техника рисования с помощью смешивания пены для бритья и красок.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43" name="Picture 3" descr="G:\картинки\203946905.321921741.jpeg"/>
          <p:cNvPicPr>
            <a:picLocks noChangeAspect="1" noChangeArrowheads="1"/>
          </p:cNvPicPr>
          <p:nvPr/>
        </p:nvPicPr>
        <p:blipFill>
          <a:blip r:embed="rId2" cstate="print"/>
          <a:srcRect t="6667" b="13333"/>
          <a:stretch>
            <a:fillRect/>
          </a:stretch>
        </p:blipFill>
        <p:spPr bwMode="auto">
          <a:xfrm>
            <a:off x="4572000" y="2438400"/>
            <a:ext cx="4114800" cy="304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4098" name="Picture 2" descr="F:\картинки\IMG_88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4070351" cy="30527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273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6858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Рисование  пеной</a:t>
            </a:r>
            <a:endParaRPr lang="ru-RU" sz="6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3" name="Picture 5" descr="G:\картинки\20130301185409-26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91000" cy="37338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5122" name="Picture 2" descr="F:\картинки\125178820_OPzURlcGWo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030"/>
          <a:stretch>
            <a:fillRect/>
          </a:stretch>
        </p:blipFill>
        <p:spPr bwMode="auto">
          <a:xfrm>
            <a:off x="381000" y="1676400"/>
            <a:ext cx="4133850" cy="37338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advTm="10561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9144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Рисование на пене </a:t>
            </a:r>
            <a:endParaRPr lang="ru-RU" sz="6600" dirty="0"/>
          </a:p>
        </p:txBody>
      </p:sp>
      <p:pic>
        <p:nvPicPr>
          <p:cNvPr id="6146" name="Picture 2" descr="F:\картинки\203946905.32192174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40" t="7005" r="6749" b="8865"/>
          <a:stretch>
            <a:fillRect/>
          </a:stretch>
        </p:blipFill>
        <p:spPr bwMode="auto">
          <a:xfrm>
            <a:off x="533400" y="1752601"/>
            <a:ext cx="3962400" cy="3505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147" name="Picture 3" descr="F:\картинки\43757205.229929867.jpeg"/>
          <p:cNvPicPr>
            <a:picLocks noChangeAspect="1" noChangeArrowheads="1"/>
          </p:cNvPicPr>
          <p:nvPr/>
        </p:nvPicPr>
        <p:blipFill>
          <a:blip r:embed="rId3" cstate="print"/>
          <a:srcRect l="5769" b="10638"/>
          <a:stretch>
            <a:fillRect/>
          </a:stretch>
        </p:blipFill>
        <p:spPr bwMode="auto">
          <a:xfrm>
            <a:off x="5029200" y="1752600"/>
            <a:ext cx="3810000" cy="3429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Tm="1039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86700" cy="685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творческой художественной деятельности с использованием нетрадиционных техник: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•Способствует снятию детских страхов;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уверенность в своих силах;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пространственное мышление;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в детях свободно выражать свой замысел;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•Побуждает детей к творческим поискам и решениям;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умение детей действовать  с разнообразным материалом;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чувство композиции, ритма,  колорита, чувство фактурности и объёмности;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мелкую моторику рук;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творческие способности, воображение и  полёт фантазии;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•Во время деятельности дети получают эстетическое удовольствие.</a:t>
            </a:r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ransition advTm="10639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           МОНОТИПИЯ</a:t>
            </a:r>
            <a:br>
              <a:rPr lang="ru-RU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3962400" cy="3505200"/>
          </a:xfrm>
        </p:spPr>
      </p:pic>
      <p:pic>
        <p:nvPicPr>
          <p:cNvPr id="5" name="Рисунок 4" descr="L7jSKb4qB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990600"/>
            <a:ext cx="4267200" cy="3429000"/>
          </a:xfrm>
          <a:prstGeom prst="rect">
            <a:avLst/>
          </a:prstGeom>
        </p:spPr>
      </p:pic>
      <p:pic>
        <p:nvPicPr>
          <p:cNvPr id="6" name="Рисунок 5" descr="risovalki-dlya-fMkj-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962400"/>
            <a:ext cx="499577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886700" cy="1600200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должны жить в мире красоты, игры, сказки, музыки, рисунка, фантазии, творчества.                                                           				                     В.А.Сухомлинский</a:t>
            </a: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Искусство заключается в том, чтобы найти в необыкновенном обыкновенное и обыкновенное в необыкновенном.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Дидро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937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799"/>
          </a:xfrm>
        </p:spPr>
        <p:txBody>
          <a:bodyPr/>
          <a:lstStyle/>
          <a:p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композиций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838200"/>
            <a:ext cx="3505200" cy="3657600"/>
          </a:xfrm>
          <a:prstGeom prst="rect">
            <a:avLst/>
          </a:prstGeom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5662" y="838200"/>
            <a:ext cx="2988337" cy="2743200"/>
          </a:xfrm>
          <a:prstGeom prst="rect">
            <a:avLst/>
          </a:prstGeom>
        </p:spPr>
      </p:pic>
      <p:pic>
        <p:nvPicPr>
          <p:cNvPr id="5" name="Содержимое 4" descr="img044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3352800" y="762000"/>
            <a:ext cx="3124200" cy="35814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28" name="AutoShape 4" descr="C:\Users\%D0%9E%D0%BB%D1%8C%D0%B3%D0%B0\Desktop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1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19600"/>
            <a:ext cx="3657600" cy="2438400"/>
          </a:xfrm>
          <a:prstGeom prst="rect">
            <a:avLst/>
          </a:prstGeom>
        </p:spPr>
      </p:pic>
      <p:pic>
        <p:nvPicPr>
          <p:cNvPr id="11" name="Рисунок 10" descr="IMG_04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3886200"/>
            <a:ext cx="2971800" cy="2971800"/>
          </a:xfrm>
          <a:prstGeom prst="rect">
            <a:avLst/>
          </a:prstGeom>
        </p:spPr>
      </p:pic>
      <p:pic>
        <p:nvPicPr>
          <p:cNvPr id="12" name="Рисунок 11" descr="detsad-213569-14750649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3581400"/>
            <a:ext cx="2743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дети рисуют, творят, фантазируют! Не каждый из них станет художником, но рисование доставляет им удовольствие, они познают радость творчества, учатся видеть прекрасное в обычном. Пусть они растут с душой художника!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2766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ЗА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ВНИМАНИЕ!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66800"/>
            <a:ext cx="7886700" cy="3048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Необычное всегда интересно!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66800"/>
            <a:ext cx="7886700" cy="473233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1295401"/>
            <a:ext cx="70104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4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90600"/>
            <a:ext cx="7886700" cy="32766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привлекательна нетрадиционная техника рисования?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10202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2133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dirty="0" smtClean="0">
                <a:solidFill>
                  <a:srgbClr val="C00000"/>
                </a:solidFill>
              </a:rPr>
              <a:t> — новый вид декоративно-прикладного искусства. Представляет собой создания лепных картин с изображением более или менее выпуклых, полуобъемных объектов на горизонтальной поверхности.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Основной материал — пластилин.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картинки\7d1e58920211688500550122111f780b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600"/>
            <a:ext cx="3962400" cy="2971800"/>
          </a:xfrm>
          <a:prstGeom prst="rect">
            <a:avLst/>
          </a:prstGeom>
          <a:noFill/>
        </p:spPr>
      </p:pic>
      <p:pic>
        <p:nvPicPr>
          <p:cNvPr id="1028" name="Picture 4" descr="G:\картинки\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3962400" cy="2819400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</p:pic>
    </p:spTree>
  </p:cSld>
  <p:clrMapOvr>
    <a:masterClrMapping/>
  </p:clrMapOvr>
  <p:transition advTm="5413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2971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Техника «набрызг»</a:t>
            </a:r>
            <a:r>
              <a:rPr lang="ru-RU" sz="2400" dirty="0" smtClean="0">
                <a:solidFill>
                  <a:srgbClr val="C00000"/>
                </a:solidFill>
              </a:rPr>
              <a:t> 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581400"/>
            <a:ext cx="2743200" cy="2438400"/>
          </a:xfrm>
          <a:ln w="57150">
            <a:solidFill>
              <a:srgbClr val="002060"/>
            </a:solidFill>
          </a:ln>
        </p:spPr>
      </p:pic>
      <p:pic>
        <p:nvPicPr>
          <p:cNvPr id="2050" name="Picture 2" descr="G:\картинки\6ас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81400"/>
            <a:ext cx="3124200" cy="24384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2051" name="Picture 3" descr="G:\картинки\набрызг.jpg"/>
          <p:cNvPicPr>
            <a:picLocks noChangeAspect="1" noChangeArrowheads="1"/>
          </p:cNvPicPr>
          <p:nvPr/>
        </p:nvPicPr>
        <p:blipFill>
          <a:blip r:embed="rId4" cstate="print"/>
          <a:srcRect t="8506"/>
          <a:stretch>
            <a:fillRect/>
          </a:stretch>
        </p:blipFill>
        <p:spPr bwMode="auto">
          <a:xfrm>
            <a:off x="6324600" y="3581400"/>
            <a:ext cx="2667000" cy="2438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Click="0" advTm="5148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2133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Манкография</a:t>
            </a:r>
            <a:r>
              <a:rPr lang="ru-RU" sz="2400" dirty="0" smtClean="0">
                <a:solidFill>
                  <a:srgbClr val="C00000"/>
                </a:solidFill>
              </a:rPr>
              <a:t> - занятие для детей любого возраста. Помимо обычного хаотичного рисования и свободной игры для ребенка можно еще рисовать цветочки, солнышко и лучики, тучки и дождик, домик и заборчик и т.д.Так же эту технику можно использовать в работе с песком и солью.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G:\картинки\5fe8b82a829f12b89d54eb647b6fcd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3886200" cy="2743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5" name="Picture 3" descr="G:\картинки\PICT1152_.jpg"/>
          <p:cNvPicPr>
            <a:picLocks noChangeAspect="1" noChangeArrowheads="1"/>
          </p:cNvPicPr>
          <p:nvPr/>
        </p:nvPicPr>
        <p:blipFill>
          <a:blip r:embed="rId3" cstate="print"/>
          <a:srcRect l="5385" t="4872" r="3846" b="6923"/>
          <a:stretch>
            <a:fillRect/>
          </a:stretch>
        </p:blipFill>
        <p:spPr bwMode="auto">
          <a:xfrm>
            <a:off x="4648200" y="2971800"/>
            <a:ext cx="3886200" cy="2743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53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2590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мятой бумагой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G:\картинки\2ea80207c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3124200"/>
            <a:ext cx="3810000" cy="27432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099" name="Picture 3" descr="G:\картинки\ris4.gif"/>
          <p:cNvPicPr>
            <a:picLocks noChangeAspect="1" noChangeArrowheads="1"/>
          </p:cNvPicPr>
          <p:nvPr/>
        </p:nvPicPr>
        <p:blipFill>
          <a:blip r:embed="rId3" cstate="print"/>
          <a:srcRect l="4263" t="2957" r="4079" b="11275"/>
          <a:stretch>
            <a:fillRect/>
          </a:stretch>
        </p:blipFill>
        <p:spPr bwMode="auto">
          <a:xfrm>
            <a:off x="685800" y="3124200"/>
            <a:ext cx="3657600" cy="2743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Click="0" advTm="5538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86700" cy="2362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  <a:r>
              <a:rPr lang="ru-RU" sz="2400" dirty="0" smtClean="0">
                <a:solidFill>
                  <a:srgbClr val="C00000"/>
                </a:solidFill>
              </a:rPr>
              <a:t> – это интересная техника рисования нитями. В этой технике линии образуются после приклеивания нитей. На основу наноситься клей и выбранное изображение шаг за шагом заполняется слоями ниточек. </a:t>
            </a: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3" name="Picture 3" descr="G:\картинки\5787ba05f0645efbf9cbc34186fa6238.jpg.jpg"/>
          <p:cNvPicPr>
            <a:picLocks noChangeAspect="1" noChangeArrowheads="1"/>
          </p:cNvPicPr>
          <p:nvPr/>
        </p:nvPicPr>
        <p:blipFill>
          <a:blip r:embed="rId2" cstate="print"/>
          <a:srcRect l="9836" t="13637" r="3279" b="4545"/>
          <a:stretch>
            <a:fillRect/>
          </a:stretch>
        </p:blipFill>
        <p:spPr bwMode="auto">
          <a:xfrm>
            <a:off x="4724400" y="2971800"/>
            <a:ext cx="3962400" cy="2743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26" name="Picture 2" descr="F:\картинки\90e284d1cf109d282658f5d4147855ec.jp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2971800"/>
            <a:ext cx="3759200" cy="2819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ransition advTm="5725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dla-detej01</Template>
  <TotalTime>846</TotalTime>
  <Words>292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Monotype Corsiva</vt:lpstr>
      <vt:lpstr>Times New Roman</vt:lpstr>
      <vt:lpstr>dla-detej01</vt:lpstr>
      <vt:lpstr> </vt:lpstr>
      <vt:lpstr>       Дети должны жить в мире красоты, игры, сказки, музыки, рисунка, фантазии, творчества.                                                                                    В.А.Сухомлинский   Искусство заключается в том, чтобы найти в необыкновенном обыкновенное и обыкновенное в необыкновенном.                                                                Дени Дидро  </vt:lpstr>
      <vt:lpstr>Необычное всегда интересно! </vt:lpstr>
      <vt:lpstr>Чем привлекательна нетрадиционная техника рисования?</vt:lpstr>
      <vt:lpstr>Пластилинография — новый вид декоративно-прикладного искусства. Представляет собой создания лепных картин с изображением более или менее выпуклых, полуобъемных объектов на горизонтальной поверхности. Основной материал — пластилин. </vt:lpstr>
      <vt:lpstr>Техника «набрызг» 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 </vt:lpstr>
      <vt:lpstr>Манкография - занятие для детей любого возраста. Помимо обычного хаотичного рисования и свободной игры для ребенка можно еще рисовать цветочки, солнышко и лучики, тучки и дождик, домик и заборчик и т.д.Так же эту технику можно использовать в работе с песком и солью. </vt:lpstr>
      <vt:lpstr>Рисование мятой бумагой 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 </vt:lpstr>
      <vt:lpstr>Ниткография – это интересная техника рисования нитями. В этой технике линии образуются после приклеивания нитей. На основу наноситься клей и выбранное изображение шаг за шагом заполняется слоями ниточек.   </vt:lpstr>
      <vt:lpstr>Граттаж  — способ выполнения рисунка путём процарапывания пером или острым инструментом бумаги или картона, залитых тушью. Другое название техники — воскография. </vt:lpstr>
      <vt:lpstr>Кляксография - это разновидность графической техники, основанная на преобразовании пятен-клякс в нужные реальные или фантастические образы.  Рисунок в этой технике исполняется: тушью, чернилами, акварелью, гуашью. </vt:lpstr>
      <vt:lpstr>Пальчиковая живопись способствует раннему развитию творческих способностей.Не важно что он нарисовал и как он нарисовал, важно то с каким удовольствием он это делает.  </vt:lpstr>
      <vt:lpstr>Фроттаж - техника перевода на бумагу текстуры материала или слабо выраженного рельефа приемом натирающих движений не заточенного карандаша. </vt:lpstr>
      <vt:lpstr>Мраморная бумага – это нетрадиционная техника рисования с помощью смешивания пены для бритья и красок.</vt:lpstr>
      <vt:lpstr>Рисование  пеной</vt:lpstr>
      <vt:lpstr>Рисование на пене </vt:lpstr>
      <vt:lpstr>Проведение творческой художественной деятельности с использованием нетрадиционных техник: </vt:lpstr>
      <vt:lpstr>            МОНОТИПИЯ </vt:lpstr>
      <vt:lpstr>Презентация PowerPoint</vt:lpstr>
      <vt:lpstr>Варианты композиций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Сергей</dc:creator>
  <cp:lastModifiedBy>Сергей</cp:lastModifiedBy>
  <cp:revision>125</cp:revision>
  <dcterms:modified xsi:type="dcterms:W3CDTF">2019-10-30T15:28:04Z</dcterms:modified>
</cp:coreProperties>
</file>