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3" r:id="rId7"/>
    <p:sldId id="268" r:id="rId8"/>
    <p:sldId id="269" r:id="rId9"/>
    <p:sldId id="270" r:id="rId10"/>
    <p:sldId id="271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BAA16-C53F-4662-A17C-5A5453F8DE62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345D1-A25B-471D-8837-54B5B18D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0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45D1-A25B-471D-8837-54B5B18D05A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2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7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45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31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9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22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49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23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7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4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3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7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75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8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7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21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E0ACCFB-82FC-4A88-B52E-72A77830C0EF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B7AD557-ECCF-49CF-BD19-D666056F5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Кружок</a:t>
            </a:r>
            <a:br>
              <a:rPr lang="ru-RU" dirty="0" smtClean="0"/>
            </a:br>
            <a:r>
              <a:rPr lang="ru-RU" dirty="0" smtClean="0"/>
              <a:t> «Путешествие в мир поэзии»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Воспитатель: </a:t>
            </a:r>
            <a:r>
              <a:rPr lang="ru-RU" b="1" dirty="0" err="1" smtClean="0">
                <a:solidFill>
                  <a:schemeClr val="bg1"/>
                </a:solidFill>
              </a:rPr>
              <a:t>Гурбанова</a:t>
            </a:r>
            <a:r>
              <a:rPr lang="ru-RU" b="1" dirty="0" smtClean="0">
                <a:solidFill>
                  <a:schemeClr val="bg1"/>
                </a:solidFill>
              </a:rPr>
              <a:t> Н.В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4519" y="1160060"/>
            <a:ext cx="5755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Муниципальное дошкольное образовательное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детский сад «Улыбка» </a:t>
            </a:r>
            <a:r>
              <a:rPr lang="ru-RU" b="1" smtClean="0">
                <a:solidFill>
                  <a:schemeClr val="bg1"/>
                </a:solidFill>
              </a:rPr>
              <a:t>с.Вавож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Вывод: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9096" y="2890781"/>
            <a:ext cx="5125107" cy="27921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1277" y="239402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Таким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образом, проведя исследования с детьми, видны следующие результаты.  С помощью стихотворений  смогли увлечь детей, довели до их сознания этические постулаты, любовь к русскому языку и природе. Можем предположить, что важную роль в этом сыграла работа в кружке «Путешествие в мир поэзии».</a:t>
            </a:r>
          </a:p>
        </p:txBody>
      </p:sp>
    </p:spTree>
    <p:extLst>
      <p:ext uri="{BB962C8B-B14F-4D97-AF65-F5344CB8AC3E}">
        <p14:creationId xmlns:p14="http://schemas.microsoft.com/office/powerpoint/2010/main" val="7226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Рисунки: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А.С. Пушкин</a:t>
            </a: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2478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 smtClean="0"/>
              <a:t>      «Уж небо осенью дышало»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С. А Есенин</a:t>
            </a:r>
            <a:endParaRPr lang="ru-RU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2478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 smtClean="0"/>
              <a:t>            «С Добрым утром»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     А.Н. Плещеев</a:t>
            </a:r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2478"/>
          <a:stretch>
            <a:fillRect/>
          </a:stretch>
        </p:blipFill>
        <p:spPr/>
      </p:pic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 smtClean="0"/>
              <a:t>                      «Весна»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2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А.Н. Плещеев </a:t>
            </a: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2478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 smtClean="0"/>
              <a:t>                      «Весна»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Н.А. Некрасов</a:t>
            </a:r>
            <a:endParaRPr lang="ru-RU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2478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 smtClean="0"/>
              <a:t>  «Не ветер бушует над бором»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        А.А. Блок</a:t>
            </a:r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2478"/>
          <a:stretch>
            <a:fillRect/>
          </a:stretch>
        </p:blipFill>
        <p:spPr/>
      </p:pic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 smtClean="0"/>
              <a:t>                     «Зайчик»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6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А. Майков</a:t>
            </a: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2478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 smtClean="0"/>
              <a:t>     «Как мишка проснулся»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Н.А. Некрасов</a:t>
            </a:r>
            <a:endParaRPr lang="ru-RU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2478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 smtClean="0"/>
              <a:t>            «Мужичок с ноготок»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      А.С. Пушкин</a:t>
            </a:r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2478"/>
          <a:stretch>
            <a:fillRect/>
          </a:stretch>
        </p:blipFill>
        <p:spPr/>
      </p:pic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 smtClean="0"/>
              <a:t>   «Опрятней модного паркета»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1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кружка: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Формировать у детей эмоциональное отношение к действительности посредством поэзии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621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1. Учить использовать поэтические образы и выразительно передавать их в различных ситуациях.</a:t>
            </a:r>
          </a:p>
          <a:p>
            <a:r>
              <a:rPr lang="ru-RU" sz="2800" b="1" dirty="0" smtClean="0"/>
              <a:t>2. Учить читать стихи выразительно и уметь их слушать.</a:t>
            </a:r>
          </a:p>
          <a:p>
            <a:r>
              <a:rPr lang="ru-RU" sz="2800" b="1" dirty="0" smtClean="0"/>
              <a:t>3. Развивать и обогащать речь детей.</a:t>
            </a:r>
          </a:p>
          <a:p>
            <a:r>
              <a:rPr lang="ru-RU" sz="2800" b="1" dirty="0" smtClean="0"/>
              <a:t>4. Развивать слуховую память детей.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642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результат: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 помощью стихотворений увлечь детей, довести до их сознания этические постулаты и привить любовь к русскому языку и природе. Увеличить эмоциональный словарь дошкольников.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172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реализации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/>
              <a:t>Занятия проводятся один раз в неделю, во второй половине дня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/>
              <a:t>Длительность занятия 25-30 минут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/>
              <a:t>Организация особой предметно-развивающей среды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/>
              <a:t>Подбор необходимых художественно-дидактических пособий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667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Игровые приемы при заучивании: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</a:t>
            </a:r>
            <a:r>
              <a:rPr lang="ru-RU" sz="6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перекидывание мяча друг другу (каждый «полет» мяча – одна стихотворная строчка);</a:t>
            </a:r>
          </a:p>
          <a:p>
            <a:r>
              <a:rPr lang="ru-RU" sz="6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построчное запоминание (дети собираются в кружок, воспитатель читает стихотворение и «раздает» каждому по одной строке: «Запомни, повтори и дотронься рукой до соседа, тот скажет свою строчку и дотронется до следующего и </a:t>
            </a:r>
            <a:r>
              <a:rPr lang="ru-RU" sz="6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т.д</a:t>
            </a:r>
            <a:r>
              <a:rPr lang="ru-RU" sz="6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);</a:t>
            </a:r>
          </a:p>
          <a:p>
            <a:r>
              <a:rPr lang="ru-RU" sz="6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поочередное (воспитатель – дети) чтение поэтических строк;</a:t>
            </a:r>
          </a:p>
          <a:p>
            <a:r>
              <a:rPr lang="ru-RU" sz="6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чтение текста шепотом или игра «Эхо» (одни говорят громко, другие тише, как эхо). Можно произносить одну строчку вообще без голоса, только губами, а другие вслух; </a:t>
            </a:r>
          </a:p>
          <a:p>
            <a:r>
              <a:rPr lang="ru-RU" sz="6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 упражнение «Телевизор»: повернули его ручку вправо – включили звук, повернули влево – выключили.</a:t>
            </a:r>
          </a:p>
          <a:p>
            <a:r>
              <a:rPr lang="ru-RU" sz="6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чтение стихотворения от имени сказочного героя или героя мультфильма;</a:t>
            </a:r>
          </a:p>
          <a:p>
            <a:r>
              <a:rPr lang="ru-RU" sz="6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прослушивание стихотворений в исполнении мастеров художественного чтения (в записи).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диагностики: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исследованиях И.М. Зубаревой, Т.Г. Казаковой, Р.М. </a:t>
            </a:r>
            <a:r>
              <a:rPr lang="ru-RU" b="1" dirty="0" err="1"/>
              <a:t>Чумичовой</a:t>
            </a:r>
            <a:r>
              <a:rPr lang="ru-RU" b="1" dirty="0"/>
              <a:t>, Е.А. </a:t>
            </a:r>
            <a:r>
              <a:rPr lang="ru-RU" b="1" dirty="0" err="1"/>
              <a:t>Флериной</a:t>
            </a:r>
            <a:r>
              <a:rPr lang="ru-RU" b="1" dirty="0"/>
              <a:t> и др. представлены интересные диагностические задания, показатели и уровни художественно-эстетического развития детей.</a:t>
            </a:r>
          </a:p>
          <a:p>
            <a:r>
              <a:rPr lang="ru-RU" b="1" dirty="0"/>
              <a:t>         Выделяют следующие компоненты эмоционально-эстетического отношения:</a:t>
            </a:r>
          </a:p>
          <a:p>
            <a:r>
              <a:rPr lang="ru-RU" b="1" dirty="0"/>
              <a:t>- эмоциональный (эмоции, чувства, состояния)</a:t>
            </a:r>
          </a:p>
          <a:p>
            <a:r>
              <a:rPr lang="ru-RU" b="1" dirty="0"/>
              <a:t>- когнитивный (знания);</a:t>
            </a:r>
          </a:p>
          <a:p>
            <a:r>
              <a:rPr lang="ru-RU" b="1" dirty="0"/>
              <a:t>- действенный (действия).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8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7" y="973668"/>
            <a:ext cx="9165739" cy="706964"/>
          </a:xfrm>
        </p:spPr>
        <p:txBody>
          <a:bodyPr/>
          <a:lstStyle/>
          <a:p>
            <a:r>
              <a:rPr lang="ru-RU" dirty="0"/>
              <a:t>В процессе диагностики использовались следующие методы: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- </a:t>
            </a:r>
            <a:r>
              <a:rPr lang="ru-RU" sz="2800" b="1" dirty="0"/>
              <a:t>наблюдения</a:t>
            </a:r>
          </a:p>
          <a:p>
            <a:r>
              <a:rPr lang="ru-RU" sz="2800" b="1" dirty="0"/>
              <a:t>- ведения протоколов-обследований детей</a:t>
            </a:r>
          </a:p>
          <a:p>
            <a:r>
              <a:rPr lang="ru-RU" sz="2800" b="1" dirty="0"/>
              <a:t>- игровые ситуации</a:t>
            </a:r>
          </a:p>
          <a:p>
            <a:r>
              <a:rPr lang="ru-RU" sz="2800" b="1" dirty="0"/>
              <a:t>- беседа</a:t>
            </a:r>
          </a:p>
          <a:p>
            <a:r>
              <a:rPr lang="ru-RU" sz="2800" b="1" dirty="0"/>
              <a:t>- анализ полученных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0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 В диагностике принимало участие 25 детей, проводилась в начале и в конце года. В начале года в эмоциональном компоненте наиболее выражено проявили себя 12 человек, в когнитивном - 2 человека, в действенном - 1 человек и пассивными являлись 10 человек. К концу года результаты детей качественно изменились: эмоциональный – 9 человек, когнитивный 10 человек, действенный 20 человек, пассивный 1 человек. Результаты проведенной диагностики в сравнении </a:t>
            </a:r>
            <a:r>
              <a:rPr lang="ru-RU" sz="2000" b="1" dirty="0" err="1"/>
              <a:t>отраженны</a:t>
            </a:r>
            <a:r>
              <a:rPr lang="ru-RU" sz="2000" b="1" dirty="0"/>
              <a:t> в диаграмме.</a:t>
            </a:r>
          </a:p>
        </p:txBody>
      </p:sp>
    </p:spTree>
    <p:extLst>
      <p:ext uri="{BB962C8B-B14F-4D97-AF65-F5344CB8AC3E}">
        <p14:creationId xmlns:p14="http://schemas.microsoft.com/office/powerpoint/2010/main" val="30924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</TotalTime>
  <Words>580</Words>
  <Application>Microsoft Office PowerPoint</Application>
  <PresentationFormat>Широкоэкранный</PresentationFormat>
  <Paragraphs>62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Ион (конференц-зал)</vt:lpstr>
      <vt:lpstr>Кружок  «Путешествие в мир поэзии»</vt:lpstr>
      <vt:lpstr>Цель кружка:</vt:lpstr>
      <vt:lpstr>Задачи:</vt:lpstr>
      <vt:lpstr>Ожидаемый результат:</vt:lpstr>
      <vt:lpstr>Условия реализации программы:</vt:lpstr>
      <vt:lpstr>Игровые приемы при заучивании: </vt:lpstr>
      <vt:lpstr>Описание диагностики: </vt:lpstr>
      <vt:lpstr>В процессе диагностики использовались следующие методы: </vt:lpstr>
      <vt:lpstr>Презентация PowerPoint</vt:lpstr>
      <vt:lpstr>Вывод:  </vt:lpstr>
      <vt:lpstr>Рисунки: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 «Путешествие в мир поэзии»</dc:title>
  <dc:creator>Садик_Улыбка</dc:creator>
  <cp:lastModifiedBy>2</cp:lastModifiedBy>
  <cp:revision>12</cp:revision>
  <dcterms:created xsi:type="dcterms:W3CDTF">2017-05-23T12:08:41Z</dcterms:created>
  <dcterms:modified xsi:type="dcterms:W3CDTF">2019-08-24T18:20:41Z</dcterms:modified>
</cp:coreProperties>
</file>