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9C238-0B6F-4ED1-85C9-E373D8EF2668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61787-F62E-48C5-9E74-3F3062FA9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61787-F62E-48C5-9E74-3F3062FA9CF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E91B-B575-4A87-B7EE-D89D911C36BD}" type="datetime1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6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43D-D384-4450-ACC3-73B577416F19}" type="datetime1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0012-1CF3-46FE-A160-F7125B009C9E}" type="datetime1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1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C2CF-5C5C-4E8A-88DA-82EAE24E0875}" type="datetime1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6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325C-0EDC-4B70-91DA-F96F90BEBDA8}" type="datetime1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1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B474-6624-448F-9371-4FB88E5F4943}" type="datetime1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9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A611-304C-4EBB-9C6A-1724E35A5BCC}" type="datetime1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38C-E59A-4C9B-86C2-27BB4B8CC108}" type="datetime1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907F-F3E4-48B3-9089-10EAFF3567B1}" type="datetime1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BC9F-0D70-4A7E-8500-42FBF6C75B43}" type="datetime1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0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9C8-3E41-41DC-B4E2-029D4B4749AD}" type="datetime1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39000"/>
                <a:lumOff val="61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C32CC-A140-4968-BCEC-D6A96361D4B6}" type="datetime1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4BB3B-57A1-4446-B69C-4F07B559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38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-436605"/>
            <a:ext cx="11483545" cy="7768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600" b="1" dirty="0" smtClean="0"/>
              <a:t>Электронное обучение в СПО</a:t>
            </a:r>
            <a:endParaRPr lang="ru-RU" sz="5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Григорьева </a:t>
            </a:r>
            <a:r>
              <a:rPr lang="ru-RU" dirty="0" smtClean="0"/>
              <a:t>С.А.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30672"/>
            <a:ext cx="12192000" cy="243840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19595"/>
            <a:ext cx="12192000" cy="2438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98" y="263611"/>
            <a:ext cx="6109527" cy="614954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70" y="1454922"/>
            <a:ext cx="5892114" cy="4351338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E-</a:t>
            </a:r>
            <a:r>
              <a:rPr lang="ru-RU" b="1" dirty="0" err="1" smtClean="0"/>
              <a:t>learning</a:t>
            </a:r>
            <a:r>
              <a:rPr lang="ru-RU" b="1" dirty="0" smtClean="0"/>
              <a:t> - один </a:t>
            </a:r>
            <a:r>
              <a:rPr lang="ru-RU" b="1" dirty="0"/>
              <a:t>из возможных инструментов, </a:t>
            </a:r>
            <a:r>
              <a:rPr lang="ru-RU" b="1" dirty="0" smtClean="0"/>
              <a:t>позволяющих решать </a:t>
            </a:r>
            <a:r>
              <a:rPr lang="ru-RU" b="1" dirty="0"/>
              <a:t>острую проблему современности.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4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2" y="-285636"/>
            <a:ext cx="11057237" cy="714363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5400" b="1" dirty="0" smtClean="0"/>
              <a:t>Спасибо </a:t>
            </a:r>
            <a:r>
              <a:rPr lang="ru-RU" sz="5400" b="1" dirty="0"/>
              <a:t>за внимание!</a:t>
            </a:r>
            <a:endParaRPr lang="ru-RU" sz="5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19595"/>
            <a:ext cx="12192000" cy="2438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12192001" cy="243840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5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7805" cy="34550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173" y="601362"/>
            <a:ext cx="11285838" cy="5560541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/>
              <a:t>М</a:t>
            </a:r>
            <a:r>
              <a:rPr lang="ru-RU" b="1" dirty="0" smtClean="0"/>
              <a:t>еняющиеся </a:t>
            </a:r>
            <a:r>
              <a:rPr lang="ru-RU" b="1" dirty="0"/>
              <a:t>условия жизни требуют изменений и в принципах, и в методах обучения</a:t>
            </a:r>
            <a:r>
              <a:rPr lang="ru-RU" dirty="0"/>
              <a:t>.</a:t>
            </a:r>
            <a:endParaRPr lang="ru-RU" b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smtClean="0"/>
              <a:t>Географические </a:t>
            </a:r>
            <a:r>
              <a:rPr lang="ru-RU" dirty="0"/>
              <a:t>карты</a:t>
            </a:r>
          </a:p>
          <a:p>
            <a:pPr marL="0" indent="0">
              <a:buNone/>
            </a:pPr>
            <a:r>
              <a:rPr lang="ru-RU" dirty="0"/>
              <a:t>2. Часы 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Книги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 Информационные технологии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19595"/>
            <a:ext cx="12192000" cy="2438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92901"/>
            <a:ext cx="6207679" cy="4217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4380" y="2020711"/>
            <a:ext cx="3311026" cy="197219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5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Электронное обучение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В настоящее время во всем мире на первый план в образовании выходит </a:t>
            </a:r>
            <a:r>
              <a:rPr lang="ru-RU" dirty="0" smtClean="0"/>
              <a:t>применение технологий </a:t>
            </a:r>
          </a:p>
          <a:p>
            <a:pPr marL="0" indent="0" algn="ctr">
              <a:buNone/>
            </a:pPr>
            <a:r>
              <a:rPr lang="ru-RU" dirty="0" smtClean="0"/>
              <a:t>e-</a:t>
            </a:r>
            <a:r>
              <a:rPr lang="ru-RU" dirty="0" err="1" smtClean="0"/>
              <a:t>learning</a:t>
            </a:r>
            <a:r>
              <a:rPr lang="ru-RU" dirty="0" smtClean="0"/>
              <a:t> - технологий электронного обучения.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По </a:t>
            </a:r>
            <a:r>
              <a:rPr lang="ru-RU" dirty="0"/>
              <a:t>определению ЮНЕСКО: «е-</a:t>
            </a:r>
            <a:r>
              <a:rPr lang="ru-RU" dirty="0" err="1"/>
              <a:t>learning</a:t>
            </a:r>
            <a:r>
              <a:rPr lang="ru-RU" dirty="0"/>
              <a:t> – обучение с помощью Интернета и мультимедиа».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595"/>
            <a:ext cx="12192000" cy="243840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42" y="1425146"/>
            <a:ext cx="6782169" cy="53193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93557"/>
            <a:ext cx="6491417" cy="321275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Электронное образование – это возможность смешанного обучения (объединяющего очный и виртуальный сценарии), которое стало основной формой взаимодействия преподавателя и студента.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-1"/>
            <a:ext cx="12192000" cy="199584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8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19595"/>
            <a:ext cx="12192000" cy="24384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 </a:t>
            </a:r>
            <a:r>
              <a:rPr lang="ru-RU" b="1" dirty="0" smtClean="0"/>
              <a:t>презентации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Рассмотрение возможности обеспечения качества образовательных услуг и повышение уровня обучения за счет применения электронного обучения.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243840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298" y="198214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Раньше</a:t>
            </a:r>
            <a:r>
              <a:rPr lang="ru-RU" dirty="0" smtClean="0"/>
              <a:t> </a:t>
            </a:r>
            <a:r>
              <a:rPr lang="ru-RU" dirty="0"/>
              <a:t>пойти на лекцию означало записать то, на поиск чего самостоятельно уйдет </a:t>
            </a:r>
            <a:r>
              <a:rPr lang="ru-RU" b="1" dirty="0"/>
              <a:t>не один </a:t>
            </a:r>
            <a:r>
              <a:rPr lang="ru-RU" b="1" dirty="0" smtClean="0"/>
              <a:t>день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/>
              <a:t>С</a:t>
            </a:r>
            <a:r>
              <a:rPr lang="ru-RU" b="1" dirty="0" smtClean="0"/>
              <a:t>ейчас</a:t>
            </a:r>
            <a:r>
              <a:rPr lang="ru-RU" dirty="0" smtClean="0"/>
              <a:t> </a:t>
            </a:r>
            <a:r>
              <a:rPr lang="ru-RU" dirty="0"/>
              <a:t>это значит пойти записывать то, что в Интернете можно найти за </a:t>
            </a:r>
            <a:r>
              <a:rPr lang="ru-RU" b="1" dirty="0"/>
              <a:t>5 – 10 минут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Государственная программа развития образования до 2020 года называет электронное обучение одним из 8 основных направлений</a:t>
            </a:r>
            <a:r>
              <a:rPr lang="ru-RU" dirty="0" smtClean="0"/>
              <a:t> </a:t>
            </a:r>
            <a:r>
              <a:rPr lang="ru-RU" b="1" dirty="0" smtClean="0"/>
              <a:t>кардинальной модернизации образования.</a:t>
            </a:r>
            <a:endParaRPr lang="ru-RU" b="1" dirty="0"/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2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19595"/>
            <a:ext cx="12192000" cy="2438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29" y="428366"/>
            <a:ext cx="7046190" cy="66026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Инструменты и способы электронного обучения: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Электронные </a:t>
            </a:r>
            <a:r>
              <a:rPr lang="ru-RU" dirty="0" smtClean="0"/>
              <a:t>материалы</a:t>
            </a:r>
          </a:p>
          <a:p>
            <a:r>
              <a:rPr lang="ru-RU" dirty="0" smtClean="0"/>
              <a:t>Тестирование</a:t>
            </a:r>
          </a:p>
          <a:p>
            <a:r>
              <a:rPr lang="ru-RU" dirty="0" smtClean="0"/>
              <a:t>Электронная </a:t>
            </a:r>
            <a:r>
              <a:rPr lang="ru-RU" dirty="0"/>
              <a:t>почта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Модель электронного обучения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Обучение </a:t>
            </a:r>
            <a:r>
              <a:rPr lang="ru-RU" b="1" dirty="0"/>
              <a:t>с </a:t>
            </a:r>
            <a:r>
              <a:rPr lang="ru-RU" b="1" dirty="0" smtClean="0"/>
              <a:t>веб-поддержкой - </a:t>
            </a:r>
            <a:r>
              <a:rPr lang="ru-RU" dirty="0"/>
              <a:t>э</a:t>
            </a:r>
            <a:r>
              <a:rPr lang="ru-RU" dirty="0" smtClean="0"/>
              <a:t>лектронная </a:t>
            </a:r>
            <a:r>
              <a:rPr lang="ru-RU" dirty="0"/>
              <a:t>среда используется в дополнение к основному традиционному учебному процессу.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419595"/>
            <a:ext cx="12192000" cy="2438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066"/>
            <a:ext cx="3855308" cy="433993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3840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Интернет</a:t>
            </a:r>
            <a:r>
              <a:rPr lang="ru-RU" dirty="0" smtClean="0"/>
              <a:t> </a:t>
            </a:r>
            <a:r>
              <a:rPr lang="ru-RU" dirty="0"/>
              <a:t>дает возможность </a:t>
            </a:r>
            <a:r>
              <a:rPr lang="ru-RU" b="1" dirty="0"/>
              <a:t>безграничного доступа к </a:t>
            </a:r>
            <a:r>
              <a:rPr lang="ru-RU" b="1" dirty="0" smtClean="0"/>
              <a:t>информации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b="1" dirty="0" smtClean="0"/>
              <a:t>Образовательные учреждения </a:t>
            </a:r>
            <a:r>
              <a:rPr lang="ru-RU" dirty="0" smtClean="0"/>
              <a:t>помогают обучающимся </a:t>
            </a:r>
            <a:r>
              <a:rPr lang="ru-RU" b="1" dirty="0" smtClean="0"/>
              <a:t>получить знания</a:t>
            </a:r>
            <a:r>
              <a:rPr lang="ru-RU" dirty="0" smtClean="0"/>
              <a:t>, не только получая информацию, но и </a:t>
            </a:r>
            <a:r>
              <a:rPr lang="ru-RU" b="1" dirty="0"/>
              <a:t>через </a:t>
            </a:r>
            <a:r>
              <a:rPr lang="ru-RU" b="1" dirty="0" smtClean="0"/>
              <a:t>обучение работы с информацией, </a:t>
            </a:r>
            <a:r>
              <a:rPr lang="ru-RU" b="1" dirty="0"/>
              <a:t>сотрудничество с преподавателем, личное участие в образовательном </a:t>
            </a:r>
            <a:r>
              <a:rPr lang="ru-RU" b="1" dirty="0" smtClean="0"/>
              <a:t>процессе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BB3B-57A1-4446-B69C-4F07B5590E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225</Words>
  <Application>Microsoft Office PowerPoint</Application>
  <PresentationFormat>Широкоэкранный</PresentationFormat>
  <Paragraphs>47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Trebuchet MS</vt:lpstr>
      <vt:lpstr>Тема Office</vt:lpstr>
      <vt:lpstr>Электронное обучение в СПО</vt:lpstr>
      <vt:lpstr>Презентация PowerPoint</vt:lpstr>
      <vt:lpstr>Электронное обучение </vt:lpstr>
      <vt:lpstr>Презентация PowerPoint</vt:lpstr>
      <vt:lpstr>Цель презентации</vt:lpstr>
      <vt:lpstr>Презентация PowerPoint</vt:lpstr>
      <vt:lpstr>Инструменты и способы электронного обучения: </vt:lpstr>
      <vt:lpstr>Модель электронного обучения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обучение в СПО</dc:title>
  <dc:creator>User</dc:creator>
  <cp:lastModifiedBy>User</cp:lastModifiedBy>
  <cp:revision>19</cp:revision>
  <dcterms:created xsi:type="dcterms:W3CDTF">2019-12-17T16:20:36Z</dcterms:created>
  <dcterms:modified xsi:type="dcterms:W3CDTF">2020-08-18T10:16:56Z</dcterms:modified>
</cp:coreProperties>
</file>