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60953-296E-43B1-A000-E7E785E8D353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C8AD5-EF34-429D-81EB-65EC041E43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8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7" descr="C:\Users\777\Downloads\3cbd93f342e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20489638" flipH="1">
            <a:off x="7378615" y="376030"/>
            <a:ext cx="1363034" cy="1118824"/>
          </a:xfrm>
          <a:prstGeom prst="rect">
            <a:avLst/>
          </a:prstGeom>
          <a:noFill/>
        </p:spPr>
      </p:pic>
      <p:pic>
        <p:nvPicPr>
          <p:cNvPr id="8" name="Picture 5" descr="C:\Users\777\Downloads\3.gif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157192"/>
            <a:ext cx="2788209" cy="17008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67544" y="404664"/>
            <a:ext cx="8280920" cy="612068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843003" y="6550223"/>
            <a:ext cx="1300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Дунаева  Н.М.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МКДОУ Байкаловский детский сад №6 «Рябинушка» общеразвивающего вида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приоритетным осуществлением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деятельности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физическому направлению развития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764704"/>
            <a:ext cx="7128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Игры и упражнения по развитию грамматического строя речи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975009"/>
          </a:xfrm>
          <a:prstGeom prst="roundRect">
            <a:avLst/>
          </a:prstGeom>
          <a:solidFill>
            <a:srgbClr val="FFFF99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5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куда хлеб пришел?</a:t>
            </a:r>
            <a:br>
              <a:rPr lang="ru-RU" sz="55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55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Злаки </a:t>
            </a:r>
            <a:endParaRPr lang="ru-RU" sz="5500" b="1" cap="none" spc="50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6309320"/>
            <a:ext cx="7598545" cy="36933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 учитель – логопед  Сосновских Валентина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Pictures\Иллюстрации, фотографии 1\Продукты питания\img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4640560" cy="1935869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Хлеб (какой?) - </a:t>
            </a:r>
            <a:r>
              <a:rPr lang="ru-RU" dirty="0" smtClean="0"/>
              <a:t>...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Булка (какая?) - </a:t>
            </a:r>
            <a:r>
              <a:rPr lang="ru-RU" dirty="0" smtClean="0"/>
              <a:t>…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Колос </a:t>
            </a:r>
            <a:r>
              <a:rPr lang="ru-RU" dirty="0" smtClean="0"/>
              <a:t>(какой?) - …</a:t>
            </a:r>
          </a:p>
          <a:p>
            <a:endParaRPr lang="ru-RU" dirty="0"/>
          </a:p>
        </p:txBody>
      </p:sp>
      <p:sp>
        <p:nvSpPr>
          <p:cNvPr id="9" name="Заголовок 1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  <a:prstGeom prst="snip2SameRect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Упражнение «Подбери признак"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Цель: подбор и согласование существительных с прилагательными.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Pictures\Иллюстрации, фотографии 1\Продукты питания\1430825061general_pages_05_May_2015_i8146_cena_na_xleb_v_aprele_umenshilas_na_0_8_proce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1800813" cy="1476667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Иллюстрации, фотографии 1\Продукты питания\fm3GdiR13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1387128" cy="1061015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Pictures\Иллюстрации, фотографии 1\Продукты питания\96825_html_3a754b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2365375" cy="217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знаю пословицу о 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купила пшеничный...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едят суп с...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Ваня пошел в магазин за...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не люблю, есть суп без...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дома нет…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642194"/>
          </a:xfrm>
          <a:prstGeom prst="snip2SameRect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Упражнение «Вставь вместо паузы слово «ХЛЕБ»"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 Цель: падежное согласование слов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Pictures\Иллюстрации, фотографии 1\Продукты питания\1430825061general_pages_05_May_2015_i8146_cena_na_xleb_v_aprele_umenshilas_na_0_8_proce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80928"/>
            <a:ext cx="2541662" cy="208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хлеб ласково (хлебушко, хлебушек)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хранится хлеб? (хлебница)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называется магазин или отдел в магазине, где продают хлеб? (хлебный?)</a:t>
            </a:r>
          </a:p>
          <a:p>
            <a:endParaRPr lang="ru-RU" dirty="0"/>
          </a:p>
        </p:txBody>
      </p:sp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417638"/>
          </a:xfrm>
          <a:prstGeom prst="snip2SameRect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Упражнение «Подбери слова, похожие на слово «ХЛЕБ»"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Цель: образование однокоренных слов.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Pictures\Иллюстрации, фотографии 1\Продукты питания\1430825061general_pages_05_May_2015_i8146_cena_na_xleb_v_aprele_umenshilas_na_0_8_proce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1526525" cy="125175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Pictures\Иллюстрации, фотографии 1\Продукты питания\7c4cbac36249e7faae97d0d6057820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581128"/>
            <a:ext cx="2836094" cy="1649722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Pictures\Иллюстрации, фотографии 1\Продукты питания\01labupg61318764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173338" cy="2151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Хлеб из пшеницы (какой?) - пшеничный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Мука из пшеницы (какая) -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 пшеницы –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Колос пшеницы -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Хлеб изо ржи -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Мука изо ржи -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 ржи –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Колос ржи -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 овса –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Колос овса -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 ячменя –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Колос ячменя - </a:t>
            </a:r>
          </a:p>
        </p:txBody>
      </p:sp>
      <p:sp>
        <p:nvSpPr>
          <p:cNvPr id="4" name="Заголовок 1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  <a:prstGeom prst="snip2SameRect">
            <a:avLst/>
          </a:prstGeom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Упражнение «Из чего – какой?»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Цель: образование относительных прилагательных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Pictures\Иллюстрации, фотографии 1\Продукты питания\злаки\пшеница.jpg"/>
          <p:cNvPicPr>
            <a:picLocks noChangeAspect="1" noChangeArrowheads="1"/>
          </p:cNvPicPr>
          <p:nvPr/>
        </p:nvPicPr>
        <p:blipFill>
          <a:blip r:embed="rId2" cstate="print"/>
          <a:srcRect l="12409"/>
          <a:stretch>
            <a:fillRect/>
          </a:stretch>
        </p:blipFill>
        <p:spPr bwMode="auto">
          <a:xfrm>
            <a:off x="6372200" y="1340768"/>
            <a:ext cx="854431" cy="1595264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Pictures\Иллюстрации, фотографии 1\Продукты питания\злаки\рожь.jpg"/>
          <p:cNvPicPr>
            <a:picLocks noChangeAspect="1" noChangeArrowheads="1"/>
          </p:cNvPicPr>
          <p:nvPr/>
        </p:nvPicPr>
        <p:blipFill>
          <a:blip r:embed="rId3" cstate="print"/>
          <a:srcRect l="15206" r="31021"/>
          <a:stretch>
            <a:fillRect/>
          </a:stretch>
        </p:blipFill>
        <p:spPr bwMode="auto">
          <a:xfrm>
            <a:off x="3635896" y="2852936"/>
            <a:ext cx="678651" cy="1584176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Pictures\Иллюстрации, фотографии 1\Продукты питания\злаки\овё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823377" cy="1048519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Pictures\Иллюстрации, фотографии 1\Продукты питания\злаки\ячмень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6660232" y="4581128"/>
            <a:ext cx="821630" cy="1639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Pictures\Мои картинки\Птицы\bird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07903" y="404664"/>
            <a:ext cx="958401" cy="669759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Мои картинки\солнце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5569" y="0"/>
            <a:ext cx="3288431" cy="2348880"/>
          </a:xfrm>
          <a:prstGeom prst="star10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07704" y="1412776"/>
            <a:ext cx="5688632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КОНЕЦ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a39a3ee5e6b4bd3255bfef95601890afd87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Monotype Corsiva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Monotype Corsiva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202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От куда хлеб пришел? Злаки </vt:lpstr>
      <vt:lpstr>Упражнение «Подбери признак"   Цель: подбор и согласование существительных с прилагательными. </vt:lpstr>
      <vt:lpstr>Упражнение «Вставь вместо паузы слово «ХЛЕБ»"   Цель: падежное согласование слов</vt:lpstr>
      <vt:lpstr>Упражнение «Подбери слова, похожие на слово «ХЛЕБ»"  Цель: образование однокоренных слов.</vt:lpstr>
      <vt:lpstr>Упражнение «Из чего – какой?»  Цель: образование относительных прилагательных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пользователь</cp:lastModifiedBy>
  <cp:revision>13</cp:revision>
  <dcterms:created xsi:type="dcterms:W3CDTF">2013-07-18T13:12:56Z</dcterms:created>
  <dcterms:modified xsi:type="dcterms:W3CDTF">2015-11-09T14:28:14Z</dcterms:modified>
</cp:coreProperties>
</file>