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6" r:id="rId2"/>
    <p:sldId id="302" r:id="rId3"/>
    <p:sldId id="293" r:id="rId4"/>
    <p:sldId id="303" r:id="rId5"/>
    <p:sldId id="308" r:id="rId6"/>
    <p:sldId id="28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  <a:srgbClr val="05086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F7CB9-CAA7-42B0-BAFD-F86211BACFF6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275D8-8E8E-45D5-8D0F-DB536D4BF6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640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A182-A0E0-40AB-8989-36DAA143EB16}" type="datetimeFigureOut">
              <a:rPr lang="ru-RU" smtClean="0"/>
              <a:pPr/>
              <a:t>28.08.2018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8209-EA9B-4027-8529-D5962600CF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A182-A0E0-40AB-8989-36DAA143EB16}" type="datetimeFigureOut">
              <a:rPr lang="ru-RU" smtClean="0"/>
              <a:pPr/>
              <a:t>28.08.2018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8209-EA9B-4027-8529-D5962600CF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A182-A0E0-40AB-8989-36DAA143EB16}" type="datetimeFigureOut">
              <a:rPr lang="ru-RU" smtClean="0"/>
              <a:pPr/>
              <a:t>28.08.2018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8209-EA9B-4027-8529-D5962600CF2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A182-A0E0-40AB-8989-36DAA143EB16}" type="datetimeFigureOut">
              <a:rPr lang="ru-RU" smtClean="0"/>
              <a:pPr/>
              <a:t>28.08.2018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8209-EA9B-4027-8529-D5962600CF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A182-A0E0-40AB-8989-36DAA143EB16}" type="datetimeFigureOut">
              <a:rPr lang="ru-RU" smtClean="0"/>
              <a:pPr/>
              <a:t>28.08.2018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8209-EA9B-4027-8529-D5962600CF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A182-A0E0-40AB-8989-36DAA143EB16}" type="datetimeFigureOut">
              <a:rPr lang="ru-RU" smtClean="0"/>
              <a:pPr/>
              <a:t>28.08.2018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8209-EA9B-4027-8529-D5962600CF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A182-A0E0-40AB-8989-36DAA143EB16}" type="datetimeFigureOut">
              <a:rPr lang="ru-RU" smtClean="0"/>
              <a:pPr/>
              <a:t>28.08.2018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8209-EA9B-4027-8529-D5962600CF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A182-A0E0-40AB-8989-36DAA143EB16}" type="datetimeFigureOut">
              <a:rPr lang="ru-RU" smtClean="0"/>
              <a:pPr/>
              <a:t>28.08.2018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8209-EA9B-4027-8529-D5962600CF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A182-A0E0-40AB-8989-36DAA143EB16}" type="datetimeFigureOut">
              <a:rPr lang="ru-RU" smtClean="0"/>
              <a:pPr/>
              <a:t>28.08.2018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8209-EA9B-4027-8529-D5962600CF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A182-A0E0-40AB-8989-36DAA143EB16}" type="datetimeFigureOut">
              <a:rPr lang="ru-RU" smtClean="0"/>
              <a:pPr/>
              <a:t>28.08.2018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8209-EA9B-4027-8529-D5962600CF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A182-A0E0-40AB-8989-36DAA143EB16}" type="datetimeFigureOut">
              <a:rPr lang="ru-RU" smtClean="0"/>
              <a:pPr/>
              <a:t>28.08.2018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8209-EA9B-4027-8529-D5962600CF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1F1A182-A0E0-40AB-8989-36DAA143EB16}" type="datetimeFigureOut">
              <a:rPr lang="ru-RU" smtClean="0"/>
              <a:pPr/>
              <a:t>28.08.2018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70D8209-EA9B-4027-8529-D5962600CF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864096"/>
          </a:xfrm>
        </p:spPr>
        <p:txBody>
          <a:bodyPr>
            <a:normAutofit/>
          </a:bodyPr>
          <a:lstStyle/>
          <a:p>
            <a:pPr lvl="0" defTabSz="449263" fontAlgn="base" hangingPunct="0">
              <a:lnSpc>
                <a:spcPct val="95000"/>
              </a:lnSpc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rPr>
              <a:t> Муниципальное бюджетное  дошкольное  образовательное  учреждение  «Детский сад №20» </a:t>
            </a:r>
            <a:r>
              <a:rPr lang="ru-RU" sz="1600" b="1" dirty="0" err="1" smtClean="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rPr>
              <a:t>Изобильненского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rPr>
              <a:t> городского округа Ставропольского края </a:t>
            </a: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500702"/>
            <a:ext cx="4392488" cy="86409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ru-RU" sz="1600" b="1" dirty="0" smtClean="0">
                <a:solidFill>
                  <a:srgbClr val="004586"/>
                </a:solidFill>
                <a:latin typeface="Georgia" pitchFamily="18" charset="0"/>
              </a:rPr>
              <a:t> </a:t>
            </a:r>
            <a:endParaRPr lang="ru-RU" sz="1600" b="1" dirty="0">
              <a:solidFill>
                <a:srgbClr val="004586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Старший воспитатель: Кривенко Г.В.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924944"/>
            <a:ext cx="6984776" cy="19442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Профессиональная компетенция педагога как необходимое  условие повышения качества образования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242088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 выступления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Tm="10622">
        <p15:prstTrans prst="curtains"/>
      </p:transition>
    </mc:Choice>
    <mc:Fallback>
      <p:transition spd="slow" advTm="106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s04.infourok.ru/uploads/ex/0cbe/0005d91d-93663eae/1/img3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5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5312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29036">
        <p15:prstTrans prst="prestige"/>
      </p:transition>
    </mc:Choice>
    <mc:Fallback>
      <p:transition spd="slow" advTm="290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Воспитатель 21 века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ds02.infourok.ru/uploads/ex/0294/00016223-b9c3fb73/img34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1" y="476672"/>
            <a:ext cx="8291264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05380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29643">
        <p14:reveal/>
      </p:transition>
    </mc:Choice>
    <mc:Fallback>
      <p:transition spd="slow" advTm="296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cbe/0005d91d-93663eae/1/img2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656"/>
            <a:ext cx="8229600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626273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30332">
        <p15:prstTrans prst="fracture"/>
      </p:transition>
    </mc:Choice>
    <mc:Fallback>
      <p:transition spd="slow" advTm="303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3.infourok.ru/uploads/ex/1149/0003bac8-ee32272b/img14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8440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 advTm="27946">
        <p14:glitter pattern="hexagon"/>
      </p:transition>
    </mc:Choice>
    <mc:Fallback>
      <p:transition spd="slow" advTm="279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10" descr="DSCN0634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03307"/>
            <a:ext cx="8266112" cy="6192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91901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Творческих успехов!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5988109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26156">
        <p15:prstTrans prst="airplane"/>
      </p:transition>
    </mc:Choice>
    <mc:Fallback>
      <p:transition spd="slow" advTm="261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1666</TotalTime>
  <Words>44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 Муниципальное бюджетное  дошкольное  образовательное  учреждение  «Детский сад №20» Изобильненского городского округа Ставропольского края </vt:lpstr>
      <vt:lpstr>Слайд 2</vt:lpstr>
      <vt:lpstr>Воспитатель 21 века</vt:lpstr>
      <vt:lpstr>Слайд 4</vt:lpstr>
      <vt:lpstr>Слайд 5</vt:lpstr>
      <vt:lpstr>Слайд 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: «ЗНАКОМСТВО С РУССКОЙ КУЛЬТУРОЙ»</dc:title>
  <dc:creator>Яночка</dc:creator>
  <cp:lastModifiedBy>adm</cp:lastModifiedBy>
  <cp:revision>111</cp:revision>
  <dcterms:created xsi:type="dcterms:W3CDTF">2016-04-14T16:53:16Z</dcterms:created>
  <dcterms:modified xsi:type="dcterms:W3CDTF">2018-08-28T11:28:44Z</dcterms:modified>
</cp:coreProperties>
</file>