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45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26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15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737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4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94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04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295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69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70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20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2FA68-5CCA-4809-B1B3-0D54EC19C947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303D3-0932-44A4-80D6-453127391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22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7772400" cy="1470025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4624"/>
            <a:ext cx="9144000" cy="6813376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ru-RU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ГБОУ школа-интернат №115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  <a:p>
            <a:r>
              <a:rPr lang="ru-RU" sz="4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Площадь прямоугольника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 </a:t>
            </a:r>
          </a:p>
          <a:p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  <a:p>
            <a:pPr algn="l"/>
            <a:r>
              <a:rPr lang="ru-RU" sz="2800" b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Выполнила: учитель математики     Буцына Елена Анатольевна</a:t>
            </a:r>
            <a:endParaRPr lang="ru-RU" sz="2800" b="1" spc="50" dirty="0">
              <a:ln w="11430"/>
              <a:solidFill>
                <a:schemeClr val="tx2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967335"/>
            <a:ext cx="722138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917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363272" cy="432048"/>
          </a:xfrm>
        </p:spPr>
        <p:txBody>
          <a:bodyPr>
            <a:noAutofit/>
          </a:bodyPr>
          <a:lstStyle/>
          <a:p>
            <a:r>
              <a:rPr lang="ru-RU" sz="6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Площадь прямоугольника.</a:t>
            </a:r>
            <a:r>
              <a:rPr lang="ru-RU" sz="60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60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sz="60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91264" cy="39212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Цель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– закрепление навыков вычисления площади прямоугольника с помощью реализации проектной деятельности на уроках математики.</a:t>
            </a:r>
            <a:endParaRPr lang="ru-RU" sz="4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148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Чему равна площадь прямоугольника со сторонами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2177"/>
              </p:ext>
            </p:extLst>
          </p:nvPr>
        </p:nvGraphicFramePr>
        <p:xfrm>
          <a:off x="683568" y="1988840"/>
          <a:ext cx="7920882" cy="3992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147"/>
                <a:gridCol w="1320147"/>
                <a:gridCol w="1320147"/>
                <a:gridCol w="1320147"/>
                <a:gridCol w="1320147"/>
                <a:gridCol w="1320147"/>
              </a:tblGrid>
              <a:tr h="1330947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4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4см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10см</a:t>
                      </a:r>
                      <a:endParaRPr lang="ru-RU" sz="4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12см</a:t>
                      </a:r>
                      <a:endParaRPr lang="ru-RU" sz="4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22см</a:t>
                      </a:r>
                      <a:endParaRPr lang="ru-RU" sz="4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46см</a:t>
                      </a:r>
                      <a:endParaRPr lang="ru-RU" sz="4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330947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rgbClr val="C00000"/>
                          </a:solidFill>
                        </a:rPr>
                        <a:t>в</a:t>
                      </a:r>
                      <a:endParaRPr lang="ru-RU" sz="4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8см</a:t>
                      </a:r>
                      <a:endParaRPr lang="ru-RU" sz="44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6см</a:t>
                      </a:r>
                      <a:endParaRPr lang="ru-RU" sz="44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7см</a:t>
                      </a:r>
                      <a:endParaRPr lang="ru-RU" sz="40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3см</a:t>
                      </a:r>
                      <a:endParaRPr lang="ru-RU" sz="40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2см</a:t>
                      </a:r>
                      <a:endParaRPr lang="ru-RU" sz="40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33094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endParaRPr lang="ru-RU" sz="4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51720" y="4928945"/>
            <a:ext cx="1224136" cy="1146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/>
              <a:t>32 </a:t>
            </a:r>
            <a:r>
              <a:rPr lang="ru-RU" sz="2800" dirty="0">
                <a:ea typeface="Calibri"/>
                <a:cs typeface="Times New Roman"/>
              </a:rPr>
              <a:t>см</a:t>
            </a:r>
            <a:r>
              <a:rPr lang="ru-RU" sz="2800" baseline="30000" dirty="0">
                <a:ea typeface="Calibri"/>
                <a:cs typeface="Times New Roman"/>
              </a:rPr>
              <a:t>2</a:t>
            </a:r>
            <a:endParaRPr lang="ru-RU" sz="2800" dirty="0">
              <a:ea typeface="Calibri"/>
              <a:cs typeface="Times New Roman"/>
            </a:endParaRPr>
          </a:p>
          <a:p>
            <a:pPr algn="ctr"/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58277" y="4946906"/>
            <a:ext cx="14401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60</a:t>
            </a:r>
            <a:r>
              <a:rPr lang="ru-RU" sz="2800" dirty="0"/>
              <a:t>см</a:t>
            </a:r>
            <a:r>
              <a:rPr lang="ru-RU" sz="2800" baseline="30000" dirty="0"/>
              <a:t>2</a:t>
            </a:r>
            <a:endParaRPr lang="ru-RU" sz="2800" dirty="0"/>
          </a:p>
          <a:p>
            <a:pPr algn="ctr"/>
            <a:r>
              <a:rPr lang="ru-RU" sz="2800" dirty="0" smtClean="0"/>
              <a:t>  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672406" y="4928945"/>
            <a:ext cx="1241715" cy="1146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/>
              <a:t>84 </a:t>
            </a:r>
            <a:r>
              <a:rPr lang="ru-RU" sz="2800" dirty="0">
                <a:ea typeface="Calibri"/>
                <a:cs typeface="Times New Roman"/>
              </a:rPr>
              <a:t>см</a:t>
            </a:r>
            <a:r>
              <a:rPr lang="ru-RU" sz="2800" baseline="30000" dirty="0">
                <a:ea typeface="Calibri"/>
                <a:cs typeface="Times New Roman"/>
              </a:rPr>
              <a:t>2</a:t>
            </a:r>
            <a:endParaRPr lang="ru-RU" sz="2800" dirty="0">
              <a:ea typeface="Calibri"/>
              <a:cs typeface="Times New Roman"/>
            </a:endParaRPr>
          </a:p>
          <a:p>
            <a:pPr algn="ctr"/>
            <a:r>
              <a:rPr lang="ru-RU" sz="2800" dirty="0" smtClean="0"/>
              <a:t>  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914121" y="4979215"/>
            <a:ext cx="12501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66 </a:t>
            </a:r>
            <a:r>
              <a:rPr lang="ru-RU" sz="2800" dirty="0"/>
              <a:t>см</a:t>
            </a:r>
            <a:r>
              <a:rPr lang="ru-RU" sz="2800" baseline="30000" dirty="0"/>
              <a:t>2</a:t>
            </a:r>
            <a:endParaRPr lang="ru-RU" sz="2800" dirty="0"/>
          </a:p>
          <a:p>
            <a:pPr algn="ctr"/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7380312" y="5008461"/>
            <a:ext cx="1152128" cy="1146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/>
              <a:t>92 </a:t>
            </a:r>
            <a:r>
              <a:rPr lang="ru-RU" sz="2800" dirty="0">
                <a:ea typeface="Calibri"/>
                <a:cs typeface="Times New Roman"/>
              </a:rPr>
              <a:t>см</a:t>
            </a:r>
            <a:r>
              <a:rPr lang="ru-RU" sz="2800" baseline="30000" dirty="0">
                <a:ea typeface="Calibri"/>
                <a:cs typeface="Times New Roman"/>
              </a:rPr>
              <a:t>2</a:t>
            </a:r>
            <a:endParaRPr lang="ru-RU" sz="2800" dirty="0">
              <a:ea typeface="Calibri"/>
              <a:cs typeface="Times New Roman"/>
            </a:endParaRPr>
          </a:p>
          <a:p>
            <a:pPr algn="ctr"/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9487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Чему равна площадь квадрата со стороной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346368"/>
              </p:ext>
            </p:extLst>
          </p:nvPr>
        </p:nvGraphicFramePr>
        <p:xfrm>
          <a:off x="395536" y="1844824"/>
          <a:ext cx="8229600" cy="3897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</a:rPr>
                        <a:t>9</a:t>
                      </a:r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см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10см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5см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20см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2060"/>
                          </a:solidFill>
                        </a:rPr>
                        <a:t>40см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016224"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en-US" sz="4000" b="1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endParaRPr lang="ru-RU" sz="40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ru-RU" sz="40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07704" y="4077072"/>
            <a:ext cx="1152128" cy="1146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/>
              <a:t>81 </a:t>
            </a:r>
            <a:r>
              <a:rPr lang="ru-RU" sz="2800" dirty="0">
                <a:ea typeface="Calibri"/>
                <a:cs typeface="Times New Roman"/>
              </a:rPr>
              <a:t>см</a:t>
            </a:r>
            <a:r>
              <a:rPr lang="ru-RU" sz="2800" baseline="30000" dirty="0">
                <a:ea typeface="Calibri"/>
                <a:cs typeface="Times New Roman"/>
              </a:rPr>
              <a:t>2</a:t>
            </a:r>
            <a:endParaRPr lang="ru-RU" sz="2800" dirty="0">
              <a:ea typeface="Calibri"/>
              <a:cs typeface="Times New Roman"/>
            </a:endParaRPr>
          </a:p>
          <a:p>
            <a:pPr algn="ctr"/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03848" y="4077072"/>
            <a:ext cx="1224136" cy="517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/>
              <a:t>100 </a:t>
            </a:r>
            <a:r>
              <a:rPr lang="ru-RU" sz="2400" dirty="0">
                <a:ea typeface="Calibri"/>
                <a:cs typeface="Times New Roman"/>
              </a:rPr>
              <a:t>см</a:t>
            </a:r>
            <a:r>
              <a:rPr lang="ru-RU" sz="2400" baseline="30000" dirty="0">
                <a:ea typeface="Calibri"/>
                <a:cs typeface="Times New Roman"/>
              </a:rPr>
              <a:t>2</a:t>
            </a:r>
            <a:endParaRPr lang="ru-RU" sz="2400" dirty="0"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4008" y="4083240"/>
            <a:ext cx="1152128" cy="1146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/>
              <a:t>25 </a:t>
            </a:r>
            <a:r>
              <a:rPr lang="ru-RU" sz="2800" dirty="0">
                <a:ea typeface="Calibri"/>
                <a:cs typeface="Times New Roman"/>
              </a:rPr>
              <a:t>см</a:t>
            </a:r>
            <a:r>
              <a:rPr lang="ru-RU" sz="2800" baseline="30000" dirty="0">
                <a:ea typeface="Calibri"/>
                <a:cs typeface="Times New Roman"/>
              </a:rPr>
              <a:t>2</a:t>
            </a:r>
            <a:endParaRPr lang="ru-RU" sz="2800" dirty="0">
              <a:ea typeface="Calibri"/>
              <a:cs typeface="Times New Roman"/>
            </a:endParaRPr>
          </a:p>
          <a:p>
            <a:pPr algn="ctr"/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012160" y="4174883"/>
            <a:ext cx="1152128" cy="492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/>
              <a:t>400 </a:t>
            </a:r>
            <a:r>
              <a:rPr lang="ru-RU" sz="2400" dirty="0">
                <a:ea typeface="Calibri"/>
                <a:cs typeface="Times New Roman"/>
              </a:rPr>
              <a:t>см</a:t>
            </a:r>
            <a:r>
              <a:rPr lang="ru-RU" sz="2400" baseline="30000" dirty="0">
                <a:ea typeface="Calibri"/>
                <a:cs typeface="Times New Roman"/>
              </a:rPr>
              <a:t>2</a:t>
            </a:r>
            <a:endParaRPr lang="ru-RU" sz="2400" dirty="0">
              <a:ea typeface="Calibri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6296" y="4174883"/>
            <a:ext cx="1368152" cy="1014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/>
              <a:t>1600 </a:t>
            </a:r>
            <a:r>
              <a:rPr lang="ru-RU" sz="2400" dirty="0">
                <a:ea typeface="Calibri"/>
                <a:cs typeface="Times New Roman"/>
              </a:rPr>
              <a:t>см</a:t>
            </a:r>
            <a:r>
              <a:rPr lang="ru-RU" sz="2400" baseline="30000" dirty="0">
                <a:ea typeface="Calibri"/>
                <a:cs typeface="Times New Roman"/>
              </a:rPr>
              <a:t>2</a:t>
            </a:r>
            <a:endParaRPr lang="ru-RU" sz="2400" dirty="0">
              <a:ea typeface="Calibri"/>
              <a:cs typeface="Times New Roman"/>
            </a:endParaRPr>
          </a:p>
          <a:p>
            <a:pPr algn="ctr"/>
            <a:r>
              <a:rPr lang="ru-RU" sz="2400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56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0527" y="274638"/>
            <a:ext cx="9378956" cy="462458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002060"/>
                </a:solidFill>
              </a:rPr>
              <a:t>План дома</a:t>
            </a:r>
            <a:endParaRPr lang="ru-RU" sz="54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Елена\Pictures\план одноэт дома 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275" y="-171400"/>
            <a:ext cx="9734550" cy="712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41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00B050"/>
                </a:solidFill>
              </a:rPr>
              <a:t>Итог урока</a:t>
            </a:r>
            <a:endParaRPr lang="ru-RU" sz="7200" dirty="0">
              <a:solidFill>
                <a:srgbClr val="00B050"/>
              </a:solidFill>
            </a:endParaRPr>
          </a:p>
        </p:txBody>
      </p:sp>
      <p:pic>
        <p:nvPicPr>
          <p:cNvPr id="5122" name="Picture 2" descr="ÐÐ°ÑÑÐ¸Ð½ÐºÐ¸ Ð¿Ð¾ Ð·Ð°Ð¿ÑÐ¾ÑÑ ÑÐ¾Ð»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8712968" cy="540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85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</TotalTime>
  <Words>94</Words>
  <Application>Microsoft Office PowerPoint</Application>
  <PresentationFormat>Экран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</vt:lpstr>
      <vt:lpstr>Площадь прямоугольника. </vt:lpstr>
      <vt:lpstr>Чему равна площадь прямоугольника со сторонами</vt:lpstr>
      <vt:lpstr>Чему равна площадь квадрата со стороной</vt:lpstr>
      <vt:lpstr>План дома</vt:lpstr>
      <vt:lpstr>Итог урока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user-rus</dc:creator>
  <cp:lastModifiedBy>user</cp:lastModifiedBy>
  <cp:revision>38</cp:revision>
  <dcterms:created xsi:type="dcterms:W3CDTF">2019-05-17T06:09:35Z</dcterms:created>
  <dcterms:modified xsi:type="dcterms:W3CDTF">2019-12-25T14:49:23Z</dcterms:modified>
</cp:coreProperties>
</file>