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2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3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5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0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1445-65A7-4C10-8B6A-21A87D22D31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1E9F-424D-4DBB-880F-3A996190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4554" y="201706"/>
            <a:ext cx="5177118" cy="32544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Птицы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зимнего Урала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.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en-US" b="1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4554" y="3792071"/>
            <a:ext cx="5177118" cy="293145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</a:t>
            </a:r>
            <a:r>
              <a:rPr lang="ru-RU" dirty="0"/>
              <a:t>и</a:t>
            </a:r>
            <a:r>
              <a:rPr lang="ru-RU" dirty="0" smtClean="0"/>
              <a:t>:</a:t>
            </a:r>
            <a:endParaRPr lang="ru-RU" dirty="0"/>
          </a:p>
          <a:p>
            <a:pPr algn="r"/>
            <a:r>
              <a:rPr lang="ru-RU" dirty="0"/>
              <a:t>обучающиеся 7 класса, </a:t>
            </a:r>
          </a:p>
          <a:p>
            <a:pPr algn="r"/>
            <a:r>
              <a:rPr lang="ru-RU" dirty="0"/>
              <a:t>ГКОУ СО «</a:t>
            </a:r>
            <a:r>
              <a:rPr lang="ru-RU" dirty="0" err="1"/>
              <a:t>Краснотурьинская</a:t>
            </a:r>
            <a:r>
              <a:rPr lang="ru-RU" dirty="0"/>
              <a:t> школа-интернат»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Пермякова</a:t>
            </a:r>
            <a:r>
              <a:rPr lang="ru-RU" dirty="0"/>
              <a:t> Лариса, Яковлева Виктория, </a:t>
            </a:r>
          </a:p>
          <a:p>
            <a:pPr algn="r"/>
            <a:r>
              <a:rPr lang="ru-RU" dirty="0"/>
              <a:t>Руководитель: </a:t>
            </a:r>
          </a:p>
          <a:p>
            <a:pPr algn="r"/>
            <a:r>
              <a:rPr lang="ru-RU" dirty="0"/>
              <a:t>Лузина Ольга </a:t>
            </a:r>
            <a:r>
              <a:rPr lang="ru-RU" dirty="0" smtClean="0"/>
              <a:t>Васильевна</a:t>
            </a:r>
          </a:p>
          <a:p>
            <a:pPr algn="r"/>
            <a:r>
              <a:rPr lang="ru-RU" dirty="0" smtClean="0"/>
              <a:t>2018г.</a:t>
            </a:r>
            <a:endParaRPr lang="ru-RU" dirty="0"/>
          </a:p>
        </p:txBody>
      </p:sp>
      <p:pic>
        <p:nvPicPr>
          <p:cNvPr id="4" name="Рисунок 3" descr="https://ds04.infourok.ru/uploads/ex/085d/0005869c-64fa99ee/img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934851"/>
            <a:ext cx="6334125" cy="504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91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ДЯТЕЛ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Большой пестрый дятел широко распространен в лесной зоне России, включая смешанные и лиственные леса. Он имеет пеструю окраску, в его оперении наблюдается сочетание белых и черных тонов, у самцов - красный затылок. Дятел - хорошо лазает по деревьям, имея для этого ряд соответствующих приспособлений. Ноги у него короткие и очень сильные, с цепкими когтями, два пальца направлены вперед, два - назад. Хвост клиновидной формы с жесткими и упругими перьями, служит опорой при лазании по стволам деревьев. Дятел ловко передвигается короткими скачками вверх и вбок по стволу, перемещаясь по спирали.</a:t>
            </a:r>
          </a:p>
          <a:p>
            <a:pPr marL="0" indent="0" algn="just">
              <a:buNone/>
            </a:pPr>
            <a:r>
              <a:rPr lang="ru-RU" dirty="0" smtClean="0"/>
              <a:t>	При этом он все время долбит кору в поисках насекомых, их личинок и куколок. Его клюв, прямой и острый, с силой ударяет по дереву и не только разрушает кору, но и разбивает древесину, делая в ней углубление.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 descr="http://obshe.net/upload/000/u10/56/89/3b4008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130952"/>
            <a:ext cx="4262718" cy="455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13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ГЛУХАРЬ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Эта </a:t>
            </a:r>
            <a:r>
              <a:rPr lang="ru-RU" dirty="0"/>
              <a:t>важная промысловая птица вместо с рябчиком и глухарем входит в состав боровой дичи. По размерам она не больше утки (масса тела в пределах 1,5 кг.). Самец крупнее самки, имеет оперение черное с металлическим отливом и белыми перевязями на крыльях, над глазами - ярко-красные брови, хвост лировидный с расходящимися крайними перьями в виде двух кос (отсюда другое название птицы - косач). Самка и птенцы рыжевато-серые с темными пятнами - малозаметные среди травы на фоне лесной подстилки. Тетерева предпочитают изреженные леса, редкое мелколесье с ягодниками и сухими участками, пригодными для гнездовий.</a:t>
            </a:r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появлением первых проталин стаи тетеревов распадаются и начинается период токования. Токуют самцы рано утром и в конце дня, чередуя звуки двух типов: бормотание и </a:t>
            </a:r>
            <a:r>
              <a:rPr lang="ru-RU" dirty="0" err="1"/>
              <a:t>чуфырканье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 descr="http://www.rbcu.ru/upload/iblock/6e7/063-Tetrao-parvirostris-RGB-A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900953"/>
            <a:ext cx="4249270" cy="4693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7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Воробей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Ворона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Свиристель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Синица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Клест</a:t>
            </a:r>
          </a:p>
          <a:p>
            <a:pPr marL="514350" indent="-514350">
              <a:buAutoNum type="arabicPeriod"/>
            </a:pPr>
            <a:r>
              <a:rPr lang="ru-RU" dirty="0" smtClean="0"/>
              <a:t>Снегирь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Поползень</a:t>
            </a:r>
          </a:p>
          <a:p>
            <a:pPr marL="514350" indent="-514350">
              <a:buAutoNum type="arabicPeriod"/>
            </a:pPr>
            <a:r>
              <a:rPr lang="ru-RU" dirty="0" smtClean="0"/>
              <a:t>Дятел</a:t>
            </a:r>
          </a:p>
          <a:p>
            <a:pPr marL="514350" indent="-514350">
              <a:buAutoNum type="arabicPeriod"/>
            </a:pPr>
            <a:r>
              <a:rPr lang="ru-RU" dirty="0" smtClean="0"/>
              <a:t>Глухарь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http://foto-i-kartinki.ru/images/pticy/vorona-foto/vorona-foto-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70" y="274311"/>
            <a:ext cx="2057399" cy="229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pixabay.com/photo/2015/02/24/23/23/sparrows-648091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6" y="2199691"/>
            <a:ext cx="2299449" cy="217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k.karelia.ru/wp-content/uploads/2015/01/Sviristeli-v-Petrozavodske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079689"/>
            <a:ext cx="2191869" cy="223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uzzleit.ru/files/puzzles/159/158873/_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19" y="4375360"/>
            <a:ext cx="2709581" cy="217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23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1" y="255493"/>
            <a:ext cx="32900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ВОРОБЕЙ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Воробей </a:t>
            </a:r>
            <a:r>
              <a:rPr lang="ru-RU" dirty="0"/>
              <a:t>- бойкая, жизнерадостная, находчивая и общительная птица. Без него городской пейзаж как бы подернут налетом унылости. Он всегда и везде на виду, но ни многовековое соседство, ни специальное изучение не дали до сих пор полного представления о его семейном и общественном укладе. Он совершенно не переносит пристального к себе внимания. Соседствуем давно, а что знаем об этой птице? Известно, что за сезон самка откладывает втрое и даже вчетверо больше яиц, чем требуется для продолжения рода при спокойной жизни. Действительно, жизнь в городе рядом с человеком полна непредсказуемых поворотов, опасностей. Противостоять любым неожиданностям, возможно, воробью помогает строгий семейный уклад.</a:t>
            </a:r>
          </a:p>
          <a:p>
            <a:endParaRPr lang="ru-RU" dirty="0"/>
          </a:p>
        </p:txBody>
      </p:sp>
      <p:pic>
        <p:nvPicPr>
          <p:cNvPr id="4" name="Рисунок 3" descr="https://cdn.pixabay.com/photo/2015/02/24/23/23/sparrows-648091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9" y="1842248"/>
            <a:ext cx="4126008" cy="418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08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1" y="255493"/>
            <a:ext cx="32900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ВОРОНА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Вороны </a:t>
            </a:r>
            <a:r>
              <a:rPr lang="ru-RU" dirty="0"/>
              <a:t>очень умны. Чтобы в это поверить, надо всего 20 минут понаблюдать за удивительной </a:t>
            </a:r>
            <a:r>
              <a:rPr lang="ru-RU" dirty="0" smtClean="0"/>
              <a:t>птицей.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Вороны </a:t>
            </a:r>
            <a:r>
              <a:rPr lang="ru-RU" dirty="0"/>
              <a:t>способны изобретать самые настоящие инкубаторы, используя кусочки ткани, проволоки и других материалов. Многие люди считают ворону грязной, помойной птицей, но это не так! У ворон очень высокий интеллект, - они способны осознанно разговаривать с человеком, в отличие от попугаев, которые просто повторяют звуки человеческого голоса. Интересно, что собственные "языки" ворон из разных стран здорово отличаются. У европейских народов ворона обычно считается злой черной птицей, но у инков ворона считалась символом солнца. Инки поклонялись вороне и выкладывали силуэт птицы на песке или из камня.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foto-i-kartinki.ru/images/pticy/vorona-foto/vorona-foto-0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2" y="1317811"/>
            <a:ext cx="3980328" cy="465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5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СВИРИСТЕЛЬ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Свиристель </a:t>
            </a:r>
            <a:r>
              <a:rPr lang="ru-RU" dirty="0"/>
              <a:t>- это крупная, очень красивая птица с задорным хохолком на голове и черным пятнышком на горле. И названа она так потому, что слово «свиристеть» на старорусском языке означает громко кричать, свистеть. Вот сидит эта поистине дивная пташка на ветке и щебечет, а потом нежданно-негаданно как свистнет!.. Но не от испуга, нет. Бояться ей совсем некого, привыкла она к людям, подпускает их совсем близко, разрешает полюбоваться собой.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начале весны вьют свиристели очень мощное гнездо, причем дно его выстилают исключительно перьями, а не жесткими ветками. Здесь самка будет терпеливо высиживать будущих птенцов, а самец бережно кормить их. Питаются эти птицы плодами рябины, шиповника, барбариса, зачастую полностью снимая урожай с этих кустарников. Прилетают к нам свиристели из холодных краев, едва ли не из царства вечной </a:t>
            </a:r>
            <a:r>
              <a:rPr lang="ru-RU" dirty="0" smtClean="0"/>
              <a:t>мерзлоты </a:t>
            </a:r>
            <a:endParaRPr lang="ru-RU" dirty="0"/>
          </a:p>
        </p:txBody>
      </p:sp>
      <p:pic>
        <p:nvPicPr>
          <p:cNvPr id="6" name="Рисунок 5" descr="http://rk.karelia.ru/wp-content/uploads/2015/01/Sviristeli-v-Petrozavodsk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317810"/>
            <a:ext cx="4087906" cy="4773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СИНИЦА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В наших лесах можно встретить синиц нескольких видов. Самая крупная из них - большая синица обитает преимущественно в лиственных лесах, садах, парках, рощах. Там же живет и другая синица - лазоревка. Название «синица» возникло, очевидно, в связи с тем, что в оперении этих птиц часть перьев имеет сине-голубую окраску. У синиц различных видов есть много общего. В основном они ведут оседлый образ жизни, лишь частично совершая кочевки на близкие расстояния.</a:t>
            </a:r>
          </a:p>
          <a:p>
            <a:pPr marL="0" indent="0" algn="just">
              <a:buNone/>
            </a:pPr>
            <a:r>
              <a:rPr lang="ru-RU" dirty="0" smtClean="0"/>
              <a:t>	Однако </a:t>
            </a:r>
            <a:r>
              <a:rPr lang="ru-RU" dirty="0"/>
              <a:t>синицы, живущие в северных районах тайги, к зиме перелетают в более южные места. Стайки синиц обращают на себя внимание не только в лесу, но и вблизи от человеческого жилья, когда наступившая зима заставляет их искать корм повсюду. Сильным конусовидным сплюснутым с боков клювом они проникают в трещины коры деревьев и извлекают оттуда яйца, личинки, куколок и взрослых насекомых, большинство которых относится к вредителям лесов, садов, парков.</a:t>
            </a:r>
          </a:p>
        </p:txBody>
      </p:sp>
      <p:pic>
        <p:nvPicPr>
          <p:cNvPr id="5" name="Рисунок 4" descr="http://puzzleit.ru/files/puzzles/159/158873/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139635"/>
            <a:ext cx="4262717" cy="479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17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КЛЕСТ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Клесты </a:t>
            </a:r>
            <a:r>
              <a:rPr lang="ru-RU" dirty="0"/>
              <a:t>ведут свой род из снегирей. Тело у них плотное, большеголовое, неуклюжее. Клюв сильный, толстый, верхняя створка клюва на узком гребне закруглена, вытянута в виде удлиненного кончика, который загибается вниз крючком</a:t>
            </a:r>
            <a:r>
              <a:rPr lang="ru-RU" dirty="0" smtClean="0"/>
              <a:t>..</a:t>
            </a: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Клест </a:t>
            </a:r>
            <a:r>
              <a:rPr lang="ru-RU" dirty="0"/>
              <a:t>- птица кочевая. Он никогда не покидает мест своего обитания, лишь перебирается с места на место. Странствования их определяются наличием на конкретных территориях запасов семян в хвойных лесах.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Взрослый </a:t>
            </a:r>
            <a:r>
              <a:rPr lang="ru-RU" dirty="0"/>
              <a:t>самец ярко-красного цвета, переходящего на плечах в красно-буроватый. Уши, крылья и хвост бурые. У самок красный цвет заменен зеленовато-серым и желто-серым. Молодые самцы по первому году жизни оранжево-желтые.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Длина </a:t>
            </a:r>
            <a:r>
              <a:rPr lang="ru-RU" dirty="0"/>
              <a:t>птицы около 17 см., размер крыла до 9,5 см., клюв приблизительно 2 см. при его высоте около 1,2 см.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 descr="https://avatars.mds.yandex.net/get-zen_doc/108057/pub_5a72fba5e86a9e628737b72a_5a72fc9f57906af8237c4d22/scale_6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062317"/>
            <a:ext cx="4235823" cy="47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69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СНЕГИРЬ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Снегирь одна из широко известных и заметных птиц лесов нашей страны, величиной значительно крупнее воробья: весит 32-34 г. Окраска оперения самца весьма красива. Верх головы, крылья и хвост черные. Задняя часть шеи и спина светло-серые. Надхвостье и подхвостье чисто-белые. Нижняя часть тела красная. У самки красный цвет замещен </a:t>
            </a:r>
            <a:r>
              <a:rPr lang="ru-RU" dirty="0" err="1"/>
              <a:t>буровато</a:t>
            </a:r>
            <a:r>
              <a:rPr lang="ru-RU" dirty="0"/>
              <a:t>-серым. Распространен снегирь по всей полосе хвойных лесов таежного типа Европы и Азии, от Атлантического океана, до Тихого. На зиму значительная часть птиц откочевывает к </a:t>
            </a:r>
            <a:r>
              <a:rPr lang="ru-RU" dirty="0" smtClean="0"/>
              <a:t>югу. </a:t>
            </a:r>
            <a:r>
              <a:rPr lang="ru-RU" dirty="0"/>
              <a:t>Во время кочевок часто появляется в садах и парках сел и городов. Обратное движение снегирей к северу происходит в марте и апреле. Вскоре после прилета пары приступают к постройке </a:t>
            </a:r>
            <a:r>
              <a:rPr lang="ru-RU" dirty="0" smtClean="0"/>
              <a:t>гнезд.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Питаются </a:t>
            </a:r>
            <a:r>
              <a:rPr lang="ru-RU" dirty="0"/>
              <a:t>снегири преимущественно растительной пищей - семенами различных хвойных и лиственных деревьев, их почками, побегами, молодыми листьями и цветами. Птенцов выкармливают в основном также растительными кормами.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 descr="https://cdn.imgbb.ru/user/51/514110/201712/e337bfba9e1df7b3cafa16eb00c47d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183340"/>
            <a:ext cx="4249270" cy="449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255493"/>
            <a:ext cx="4356847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ПОПОЛЗЕНЬ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659" y="255493"/>
            <a:ext cx="7355540" cy="6185647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Поползень - такое название само говорит за себя: значит, кто-то ползает. Но так может сказать про эту птичку только человек ненаблюдательный. Поползень не ползает, а бегает, притом очень ловко. Это единственная птица, способная передвигаться по стволу вниз головой так же хорошо, как и вверх головой. Ноги у поползня сильные. Спинка голубовато-серая, брюшко - белое с примесью рыжеватых тонов. От клюва к затылку проходит черная полоса, а хвост словно разлинован белыми тонкими полосками. Бегая, поползень постоянно засовывает свой длинный и острый клюв в каждую щелочку, трещинку в надежде найти семечко или зернышко. Еще любит полакомиться орехами и желудями. Будучи запасливой птицей, он их бережно складывает в просторном гнезде.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 descr="http://animalzoom.ru/sites/default/files/popolze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" y="1196788"/>
            <a:ext cx="3966882" cy="430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673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46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Тема Office</vt:lpstr>
      <vt:lpstr>Птицы  зимнего Урала. </vt:lpstr>
      <vt:lpstr>ОГЛАВЛЕНИЕ</vt:lpstr>
      <vt:lpstr>ВОРОБЕЙ </vt:lpstr>
      <vt:lpstr>ВОРОНА </vt:lpstr>
      <vt:lpstr>СВИРИСТЕЛЬ </vt:lpstr>
      <vt:lpstr>СИНИЦА </vt:lpstr>
      <vt:lpstr>КЛЕСТ </vt:lpstr>
      <vt:lpstr>СНЕГИРЬ </vt:lpstr>
      <vt:lpstr>ПОПОЛЗЕНЬ </vt:lpstr>
      <vt:lpstr>ДЯТЕЛ </vt:lpstr>
      <vt:lpstr>ГЛУХАРЬ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 зимнего Урала.</dc:title>
  <dc:creator>Пользователь</dc:creator>
  <cp:lastModifiedBy>Пользователь</cp:lastModifiedBy>
  <cp:revision>6</cp:revision>
  <dcterms:created xsi:type="dcterms:W3CDTF">2019-01-18T04:11:35Z</dcterms:created>
  <dcterms:modified xsi:type="dcterms:W3CDTF">2019-01-23T06:09:06Z</dcterms:modified>
</cp:coreProperties>
</file>