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5" Type="http://schemas.openxmlformats.org/officeDocument/2006/relationships/audio" Target="../media/audio2.wav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5" Type="http://schemas.openxmlformats.org/officeDocument/2006/relationships/audio" Target="../media/audio2.wav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Добро пожаловать </a:t>
            </a:r>
            <a:br>
              <a:rPr lang="ru-RU" sz="6000" dirty="0" smtClean="0"/>
            </a:br>
            <a:r>
              <a:rPr lang="ru-RU" sz="6000" dirty="0" smtClean="0"/>
              <a:t>в</a:t>
            </a:r>
            <a:br>
              <a:rPr lang="ru-RU" sz="6000" dirty="0" smtClean="0"/>
            </a:br>
            <a:r>
              <a:rPr lang="ru-RU" sz="6000" dirty="0" smtClean="0"/>
              <a:t>Магазин Бытовой Техники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Управляющая кнопка: далее 2">
            <a:hlinkClick r:id="rId3" action="ppaction://hlinksldjump" highlightClick="1">
              <a:snd r:embed="rId4" name="chimes.wav" builtIn="1"/>
            </a:hlinkClick>
          </p:cNvPr>
          <p:cNvSpPr/>
          <p:nvPr/>
        </p:nvSpPr>
        <p:spPr>
          <a:xfrm>
            <a:off x="6500826" y="5214950"/>
            <a:ext cx="1785950" cy="1214446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наш ассортимент:</a:t>
            </a:r>
            <a:endParaRPr lang="ru-RU" dirty="0"/>
          </a:p>
        </p:txBody>
      </p:sp>
      <p:pic>
        <p:nvPicPr>
          <p:cNvPr id="3" name="Рисунок 2" descr="Кухонная плита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285860"/>
            <a:ext cx="2280503" cy="2964654"/>
          </a:xfrm>
          <a:prstGeom prst="rect">
            <a:avLst/>
          </a:prstGeom>
        </p:spPr>
      </p:pic>
      <p:pic>
        <p:nvPicPr>
          <p:cNvPr id="4" name="Рисунок 3" descr="Микроволновка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1714488"/>
            <a:ext cx="2286016" cy="1285884"/>
          </a:xfrm>
          <a:prstGeom prst="rect">
            <a:avLst/>
          </a:prstGeom>
        </p:spPr>
      </p:pic>
      <p:pic>
        <p:nvPicPr>
          <p:cNvPr id="5" name="Рисунок 4" descr="Стиральная машина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3570" y="1214422"/>
            <a:ext cx="2857520" cy="2357454"/>
          </a:xfrm>
          <a:prstGeom prst="rect">
            <a:avLst/>
          </a:prstGeom>
        </p:spPr>
      </p:pic>
      <p:pic>
        <p:nvPicPr>
          <p:cNvPr id="6" name="Рисунок 5" descr="Телевизор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4357694"/>
            <a:ext cx="3047996" cy="2276472"/>
          </a:xfrm>
          <a:prstGeom prst="rect">
            <a:avLst/>
          </a:prstGeom>
        </p:spPr>
      </p:pic>
      <p:pic>
        <p:nvPicPr>
          <p:cNvPr id="7" name="Рисунок 6" descr="Холодильник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43438" y="3857628"/>
            <a:ext cx="264320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008313" cy="577868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Телевизор </a:t>
            </a:r>
            <a:r>
              <a:rPr lang="en-US" sz="2800" dirty="0" smtClean="0"/>
              <a:t>Samsung</a:t>
            </a:r>
            <a:endParaRPr lang="ru-RU" sz="2800" dirty="0"/>
          </a:p>
        </p:txBody>
      </p:sp>
      <p:pic>
        <p:nvPicPr>
          <p:cNvPr id="5" name="Содержимое 4" descr="Телевизо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3306" y="1357298"/>
            <a:ext cx="5397502" cy="4500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j-lt"/>
                <a:ea typeface="BatangChe" pitchFamily="49" charset="-127"/>
                <a:cs typeface="AngsanaUPC" pitchFamily="18" charset="-34"/>
              </a:rPr>
              <a:t>Производитель:</a:t>
            </a:r>
          </a:p>
          <a:p>
            <a:r>
              <a:rPr lang="ru-RU" sz="3600" dirty="0" smtClean="0">
                <a:latin typeface="Arial Black" pitchFamily="34" charset="0"/>
                <a:cs typeface="Arial" pitchFamily="34" charset="0"/>
              </a:rPr>
              <a:t>Корея</a:t>
            </a:r>
            <a:endParaRPr lang="ru-RU" sz="3600" dirty="0" smtClean="0">
              <a:latin typeface="Arial Black" pitchFamily="34" charset="0"/>
              <a:cs typeface="Arial" pitchFamily="34" charset="0"/>
            </a:endParaRPr>
          </a:p>
          <a:p>
            <a:endParaRPr lang="ru-RU" sz="2000" dirty="0" smtClean="0">
              <a:latin typeface="Arial Black" pitchFamily="34" charset="0"/>
              <a:cs typeface="Arial" pitchFamily="34" charset="0"/>
            </a:endParaRPr>
          </a:p>
          <a:p>
            <a:endParaRPr lang="ru-RU" sz="2000" dirty="0" smtClean="0">
              <a:latin typeface="Arial Black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ngsana New" pitchFamily="18" charset="-34"/>
              </a:rPr>
              <a:t>Стоимость:</a:t>
            </a:r>
          </a:p>
          <a:p>
            <a:r>
              <a:rPr lang="ru-RU" sz="2800" dirty="0" smtClean="0">
                <a:latin typeface="Arial Black" pitchFamily="34" charset="0"/>
                <a:cs typeface="Arial" pitchFamily="34" charset="0"/>
              </a:rPr>
              <a:t>150.000 рублей</a:t>
            </a:r>
            <a:endParaRPr lang="ru-RU" sz="28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>
              <a:snd r:embed="rId5" name="laser.wav" builtIn="1"/>
            </a:hlinkClick>
          </p:cNvPr>
          <p:cNvSpPr/>
          <p:nvPr/>
        </p:nvSpPr>
        <p:spPr>
          <a:xfrm>
            <a:off x="285720" y="5715016"/>
            <a:ext cx="1143008" cy="857256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6" action="ppaction://hlinksldjump" highlightClick="1">
              <a:snd r:embed="rId7" name="chimes.wav" builtIn="1"/>
            </a:hlinkClick>
          </p:cNvPr>
          <p:cNvSpPr/>
          <p:nvPr/>
        </p:nvSpPr>
        <p:spPr>
          <a:xfrm>
            <a:off x="1785918" y="5715016"/>
            <a:ext cx="1214446" cy="8572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Кухонная плита  </a:t>
            </a:r>
            <a:r>
              <a:rPr lang="en-US" sz="3100" dirty="0" smtClean="0"/>
              <a:t>Kaiser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  <p:pic>
        <p:nvPicPr>
          <p:cNvPr id="5" name="Содержимое 4" descr="Кухонная плит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9727" y="857232"/>
            <a:ext cx="4907115" cy="52689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 smtClean="0">
                <a:latin typeface="+mj-lt"/>
                <a:cs typeface="Arabic Typesetting" pitchFamily="66" charset="-78"/>
              </a:rPr>
              <a:t>Производитель:</a:t>
            </a:r>
          </a:p>
          <a:p>
            <a:r>
              <a:rPr lang="ru-RU" sz="2800" dirty="0" smtClean="0">
                <a:latin typeface="Arial Black" pitchFamily="34" charset="0"/>
              </a:rPr>
              <a:t>Германия</a:t>
            </a:r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+mj-lt"/>
              </a:rPr>
              <a:t>Стоимость:</a:t>
            </a:r>
          </a:p>
          <a:p>
            <a:r>
              <a:rPr lang="ru-RU" sz="3200" dirty="0" smtClean="0">
                <a:latin typeface="Arial Black" pitchFamily="34" charset="0"/>
              </a:rPr>
              <a:t>30.000 рублей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214282" y="5786454"/>
            <a:ext cx="785818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5" action="ppaction://hlinksldjump" highlightClick="1">
              <a:snd r:embed="rId6" name="chimes.wav" builtIn="1"/>
            </a:hlinkClick>
          </p:cNvPr>
          <p:cNvSpPr/>
          <p:nvPr/>
        </p:nvSpPr>
        <p:spPr>
          <a:xfrm>
            <a:off x="1214414" y="5786454"/>
            <a:ext cx="785818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7" action="ppaction://hlinksldjump" highlightClick="1">
              <a:snd r:embed="rId8" name="laser.wav" builtIn="1"/>
            </a:hlinkClick>
          </p:cNvPr>
          <p:cNvSpPr/>
          <p:nvPr/>
        </p:nvSpPr>
        <p:spPr>
          <a:xfrm>
            <a:off x="2643174" y="5715016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008313" cy="434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Микроволновая печь </a:t>
            </a:r>
            <a:r>
              <a:rPr lang="en-US" dirty="0" smtClean="0"/>
              <a:t>Steba</a:t>
            </a:r>
            <a:endParaRPr lang="ru-RU" dirty="0"/>
          </a:p>
        </p:txBody>
      </p:sp>
      <p:pic>
        <p:nvPicPr>
          <p:cNvPr id="5" name="Содержимое 4" descr="Микроволновк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8992" y="1142984"/>
            <a:ext cx="5715008" cy="4000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071546"/>
            <a:ext cx="3008313" cy="4691063"/>
          </a:xfrm>
        </p:spPr>
        <p:txBody>
          <a:bodyPr/>
          <a:lstStyle/>
          <a:p>
            <a:r>
              <a:rPr lang="ru-RU" sz="2800" dirty="0" smtClean="0"/>
              <a:t>Производитель:</a:t>
            </a:r>
          </a:p>
          <a:p>
            <a:r>
              <a:rPr lang="ru-RU" sz="3200" dirty="0" smtClean="0">
                <a:latin typeface="Arial Black" pitchFamily="34" charset="0"/>
              </a:rPr>
              <a:t>Англия</a:t>
            </a:r>
          </a:p>
          <a:p>
            <a:endParaRPr lang="ru-RU" sz="3200" dirty="0" smtClean="0">
              <a:latin typeface="Arial Black" pitchFamily="34" charset="0"/>
            </a:endParaRPr>
          </a:p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+mj-lt"/>
              </a:rPr>
              <a:t>Стоимость:</a:t>
            </a:r>
          </a:p>
          <a:p>
            <a:r>
              <a:rPr lang="ru-RU" sz="2800" dirty="0" smtClean="0">
                <a:latin typeface="Arial Black" pitchFamily="34" charset="0"/>
              </a:rPr>
              <a:t>4.000 </a:t>
            </a:r>
            <a:r>
              <a:rPr lang="ru-RU" sz="2800" dirty="0" smtClean="0">
                <a:latin typeface="Arial Black" pitchFamily="34" charset="0"/>
              </a:rPr>
              <a:t>рублей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>
              <a:snd r:embed="rId5" name="laser.wav" builtIn="1"/>
            </a:hlinkClick>
          </p:cNvPr>
          <p:cNvSpPr/>
          <p:nvPr/>
        </p:nvSpPr>
        <p:spPr>
          <a:xfrm>
            <a:off x="285720" y="5715016"/>
            <a:ext cx="785818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6" action="ppaction://hlinksldjump" highlightClick="1">
              <a:snd r:embed="rId7" name="chimes.wav" builtIn="1"/>
            </a:hlinkClick>
          </p:cNvPr>
          <p:cNvSpPr/>
          <p:nvPr/>
        </p:nvSpPr>
        <p:spPr>
          <a:xfrm>
            <a:off x="1214414" y="5715016"/>
            <a:ext cx="928694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2857488" y="5715016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3008313" cy="506430"/>
          </a:xfrm>
        </p:spPr>
        <p:txBody>
          <a:bodyPr>
            <a:noAutofit/>
          </a:bodyPr>
          <a:lstStyle/>
          <a:p>
            <a:r>
              <a:rPr lang="ru-RU" sz="2800" dirty="0" smtClean="0"/>
              <a:t>Холодильник </a:t>
            </a:r>
            <a:r>
              <a:rPr lang="en-US" sz="2800" dirty="0" smtClean="0"/>
              <a:t>Samsung</a:t>
            </a:r>
            <a:endParaRPr lang="ru-RU" sz="2800" dirty="0"/>
          </a:p>
        </p:txBody>
      </p:sp>
      <p:pic>
        <p:nvPicPr>
          <p:cNvPr id="5" name="Содержимое 4" descr="Холодильник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357166"/>
            <a:ext cx="6072198" cy="60722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Производитель:</a:t>
            </a:r>
          </a:p>
          <a:p>
            <a:r>
              <a:rPr lang="ru-RU" sz="2800" dirty="0" smtClean="0">
                <a:latin typeface="Arial Black" pitchFamily="34" charset="0"/>
              </a:rPr>
              <a:t>Корея</a:t>
            </a:r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/>
              <a:t>Стоимость:</a:t>
            </a:r>
          </a:p>
          <a:p>
            <a:r>
              <a:rPr lang="ru-RU" sz="2800" dirty="0" smtClean="0">
                <a:latin typeface="Arial Black" pitchFamily="34" charset="0"/>
              </a:rPr>
              <a:t>30.000 рублей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>
              <a:snd r:embed="rId5" name="laser.wav" builtIn="1"/>
            </a:hlinkClick>
          </p:cNvPr>
          <p:cNvSpPr/>
          <p:nvPr/>
        </p:nvSpPr>
        <p:spPr>
          <a:xfrm>
            <a:off x="214282" y="5786454"/>
            <a:ext cx="642942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6" action="ppaction://hlinksldjump" highlightClick="1">
              <a:snd r:embed="rId7" name="chimes.wav" builtIn="1"/>
            </a:hlinkClick>
          </p:cNvPr>
          <p:cNvSpPr/>
          <p:nvPr/>
        </p:nvSpPr>
        <p:spPr>
          <a:xfrm>
            <a:off x="1142976" y="5786454"/>
            <a:ext cx="785818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8" action="ppaction://hlinksldjump" highlightClick="1">
              <a:snd r:embed="rId7" name="chimes.wav" builtIn="1"/>
            </a:hlinkClick>
          </p:cNvPr>
          <p:cNvSpPr/>
          <p:nvPr/>
        </p:nvSpPr>
        <p:spPr>
          <a:xfrm>
            <a:off x="2285984" y="5715016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928694"/>
          </a:xfrm>
        </p:spPr>
        <p:txBody>
          <a:bodyPr/>
          <a:lstStyle/>
          <a:p>
            <a:r>
              <a:rPr lang="ru-RU" dirty="0" smtClean="0"/>
              <a:t>Стиральная машина </a:t>
            </a:r>
            <a:r>
              <a:rPr lang="en-US" dirty="0" smtClean="0"/>
              <a:t>Samsung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008313" cy="4691063"/>
          </a:xfrm>
        </p:spPr>
        <p:txBody>
          <a:bodyPr/>
          <a:lstStyle/>
          <a:p>
            <a:r>
              <a:rPr lang="ru-RU" sz="2800" dirty="0" smtClean="0"/>
              <a:t>Производитель:</a:t>
            </a:r>
          </a:p>
          <a:p>
            <a:r>
              <a:rPr lang="ru-RU" sz="2800" dirty="0" smtClean="0">
                <a:latin typeface="Arial Black" pitchFamily="34" charset="0"/>
              </a:rPr>
              <a:t>Корея</a:t>
            </a:r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endParaRPr lang="ru-RU" dirty="0" smtClean="0"/>
          </a:p>
          <a:p>
            <a:r>
              <a:rPr lang="ru-RU" sz="3200" dirty="0" smtClean="0"/>
              <a:t>Стоимость:</a:t>
            </a:r>
          </a:p>
          <a:p>
            <a:r>
              <a:rPr lang="ru-RU" sz="2800" dirty="0" smtClean="0">
                <a:latin typeface="Arial Black" pitchFamily="34" charset="0"/>
              </a:rPr>
              <a:t>19.000 рублей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>
              <a:snd r:embed="rId4" name="chimes.wav" builtIn="1"/>
            </a:hlinkClick>
          </p:cNvPr>
          <p:cNvSpPr/>
          <p:nvPr/>
        </p:nvSpPr>
        <p:spPr>
          <a:xfrm>
            <a:off x="285720" y="5715016"/>
            <a:ext cx="928694" cy="71438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>
              <a:snd r:embed="rId6" name="laser.wav" builtIn="1"/>
            </a:hlinkClick>
          </p:cNvPr>
          <p:cNvSpPr/>
          <p:nvPr/>
        </p:nvSpPr>
        <p:spPr>
          <a:xfrm>
            <a:off x="1857356" y="5643578"/>
            <a:ext cx="1071570" cy="85725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8" descr="Стиральная машина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95097" y="273050"/>
            <a:ext cx="4271655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54</Words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Добро пожаловать  в Магазин Бытовой Техники </vt:lpstr>
      <vt:lpstr>Вот наш ассортимент:</vt:lpstr>
      <vt:lpstr>Телевизор Samsung</vt:lpstr>
      <vt:lpstr>Кухонная плита  Kaiser </vt:lpstr>
      <vt:lpstr>Микроволновая печь Steba</vt:lpstr>
      <vt:lpstr>Холодильник Samsung</vt:lpstr>
      <vt:lpstr>Стиральная машина Samsung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 в Магазин Бытовой Техники </dc:title>
  <dc:creator>Ученик</dc:creator>
  <cp:lastModifiedBy>Ученик</cp:lastModifiedBy>
  <cp:revision>8</cp:revision>
  <dcterms:created xsi:type="dcterms:W3CDTF">2018-11-23T23:56:51Z</dcterms:created>
  <dcterms:modified xsi:type="dcterms:W3CDTF">2019-01-26T06:44:21Z</dcterms:modified>
</cp:coreProperties>
</file>