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061EE-EA05-4352-8CFD-3D19487839D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BB62-F9D3-45A8-936D-9DA099DB0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slide" Target="slide4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4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4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4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4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audio" Target="../media/audio4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Онлайн-магазин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28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latin typeface="Segoe Script" pitchFamily="34" charset="0"/>
              </a:rPr>
              <a:t>Белая роза</a:t>
            </a:r>
            <a:endParaRPr lang="ru-RU" sz="60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Познакомьтесь с нашим ассортиментом: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Гвоздики.jpg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14488"/>
            <a:ext cx="2971789" cy="1857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Орхидеи.jpg">
            <a:hlinkClick r:id="rId5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643050"/>
            <a:ext cx="271464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Розы.jpg">
            <a:hlinkClick r:id="rId7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071942"/>
            <a:ext cx="3000396" cy="2375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Тюльпаны.jpg">
            <a:hlinkClick r:id="rId9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6446" y="4071942"/>
            <a:ext cx="3214677" cy="221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Хризантемы.jpg">
            <a:hlinkClick r:id="" action="ppaction://hlinkshowjump?jump=las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7554" y="2928934"/>
            <a:ext cx="257176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Гвоздики разноцветные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5" name="Содержимое 4" descr="Гвозди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357166"/>
            <a:ext cx="5354668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35100"/>
            <a:ext cx="3108355" cy="46910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u="sng" dirty="0" smtClean="0"/>
              <a:t>Наименование </a:t>
            </a:r>
            <a:r>
              <a:rPr lang="ru-RU" sz="2400" dirty="0" smtClean="0"/>
              <a:t>: Гвоздика  </a:t>
            </a:r>
          </a:p>
          <a:p>
            <a:r>
              <a:rPr lang="ru-RU" sz="2400" u="sng" dirty="0" smtClean="0"/>
              <a:t>Выращено в</a:t>
            </a:r>
            <a:r>
              <a:rPr lang="ru-RU" sz="2400" dirty="0" smtClean="0"/>
              <a:t>: Великобритании </a:t>
            </a:r>
          </a:p>
          <a:p>
            <a:r>
              <a:rPr lang="ru-RU" sz="2400" u="sng" dirty="0" smtClean="0"/>
              <a:t>Стоимость 1 шт. – 49.99руб.</a:t>
            </a:r>
          </a:p>
          <a:p>
            <a:r>
              <a:rPr lang="ru-RU" sz="2400" u="sng" dirty="0" smtClean="0"/>
              <a:t>Сколько есть в наличии- 200 шт.</a:t>
            </a:r>
            <a:endParaRPr lang="ru-RU" sz="2400" u="sng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4" name="laser.wav"/>
            </a:hlinkClick>
          </p:cNvPr>
          <p:cNvSpPr/>
          <p:nvPr/>
        </p:nvSpPr>
        <p:spPr>
          <a:xfrm>
            <a:off x="928662" y="214290"/>
            <a:ext cx="35719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4" name="laser.wav"/>
            </a:hlinkClick>
          </p:cNvPr>
          <p:cNvSpPr/>
          <p:nvPr/>
        </p:nvSpPr>
        <p:spPr>
          <a:xfrm>
            <a:off x="428596" y="214290"/>
            <a:ext cx="35719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coin.wav"/>
            </a:hlinkClick>
          </p:cNvPr>
          <p:cNvSpPr/>
          <p:nvPr/>
        </p:nvSpPr>
        <p:spPr>
          <a:xfrm>
            <a:off x="2500298" y="5643578"/>
            <a:ext cx="1000132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>
            <a:hlinkClick r:id="" action="ppaction://noaction">
              <a:snd r:embed="rId7" name="cashreg.wav"/>
            </a:hlinkClick>
          </p:cNvPr>
          <p:cNvSpPr/>
          <p:nvPr/>
        </p:nvSpPr>
        <p:spPr>
          <a:xfrm>
            <a:off x="357158" y="6072206"/>
            <a:ext cx="128588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>
                  <a:snd r:embed="rId7" name="cashreg.wav"/>
                </a:hlinkClick>
              </a:rPr>
              <a:t>купить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Орхидея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5" name="Содержимое 4" descr="Орхиде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428604"/>
            <a:ext cx="5111750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Наименование: </a:t>
            </a:r>
            <a:r>
              <a:rPr lang="ru-RU" sz="2800" dirty="0" smtClean="0"/>
              <a:t>Орхидея</a:t>
            </a:r>
          </a:p>
          <a:p>
            <a:r>
              <a:rPr lang="ru-RU" sz="2800" u="sng" dirty="0" smtClean="0"/>
              <a:t>Выращено в: </a:t>
            </a:r>
            <a:r>
              <a:rPr lang="ru-RU" sz="2800" dirty="0" smtClean="0"/>
              <a:t>Казани</a:t>
            </a:r>
          </a:p>
          <a:p>
            <a:r>
              <a:rPr lang="ru-RU" sz="2800" u="sng" dirty="0" smtClean="0"/>
              <a:t>Стоимость 1шт.-72.50руб.</a:t>
            </a:r>
          </a:p>
          <a:p>
            <a:r>
              <a:rPr lang="ru-RU" sz="2800" u="sng" dirty="0" smtClean="0"/>
              <a:t>В наличии есть- 50шт.</a:t>
            </a:r>
          </a:p>
          <a:p>
            <a:endParaRPr lang="ru-RU" sz="2800" u="sng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4" name="laser.wav"/>
            </a:hlinkClick>
          </p:cNvPr>
          <p:cNvSpPr/>
          <p:nvPr/>
        </p:nvSpPr>
        <p:spPr>
          <a:xfrm>
            <a:off x="714348" y="285728"/>
            <a:ext cx="35719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4" name="laser.wav"/>
            </a:hlinkClick>
          </p:cNvPr>
          <p:cNvSpPr/>
          <p:nvPr/>
        </p:nvSpPr>
        <p:spPr>
          <a:xfrm>
            <a:off x="285720" y="285728"/>
            <a:ext cx="35719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coin.wav"/>
            </a:hlinkClick>
          </p:cNvPr>
          <p:cNvSpPr/>
          <p:nvPr/>
        </p:nvSpPr>
        <p:spPr>
          <a:xfrm>
            <a:off x="2500298" y="5500702"/>
            <a:ext cx="1071570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28596" y="6000768"/>
            <a:ext cx="114300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>
                  <a:snd r:embed="rId7" name="cashreg.wav"/>
                </a:hlinkClick>
              </a:rPr>
              <a:t>купить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Тюльпаны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5" name="Содержимое 4" descr="Тюльпан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714356"/>
            <a:ext cx="5111750" cy="47863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Наименование: </a:t>
            </a:r>
            <a:r>
              <a:rPr lang="ru-RU" sz="2800" dirty="0" smtClean="0"/>
              <a:t>Тюльпаны</a:t>
            </a:r>
          </a:p>
          <a:p>
            <a:r>
              <a:rPr lang="ru-RU" sz="2800" u="sng" dirty="0" smtClean="0"/>
              <a:t>Выращено в: </a:t>
            </a:r>
            <a:r>
              <a:rPr lang="ru-RU" sz="2800" dirty="0" smtClean="0"/>
              <a:t>Голландии</a:t>
            </a:r>
          </a:p>
          <a:p>
            <a:r>
              <a:rPr lang="ru-RU" sz="2800" u="sng" dirty="0" smtClean="0"/>
              <a:t>Стоимость 1 шт.-25.00руб.</a:t>
            </a:r>
          </a:p>
          <a:p>
            <a:r>
              <a:rPr lang="ru-RU" sz="2800" u="sng" dirty="0" smtClean="0"/>
              <a:t>В наличии есть-112шт.</a:t>
            </a:r>
            <a:endParaRPr lang="ru-RU" sz="2800" u="sng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4" name="laser.wav"/>
            </a:hlinkClick>
          </p:cNvPr>
          <p:cNvSpPr/>
          <p:nvPr/>
        </p:nvSpPr>
        <p:spPr>
          <a:xfrm>
            <a:off x="571472" y="214290"/>
            <a:ext cx="35719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4" name="laser.wav"/>
            </a:hlinkClick>
          </p:cNvPr>
          <p:cNvSpPr/>
          <p:nvPr/>
        </p:nvSpPr>
        <p:spPr>
          <a:xfrm>
            <a:off x="142844" y="214290"/>
            <a:ext cx="35719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coin.wav"/>
            </a:hlinkClick>
          </p:cNvPr>
          <p:cNvSpPr/>
          <p:nvPr/>
        </p:nvSpPr>
        <p:spPr>
          <a:xfrm>
            <a:off x="2571736" y="5500702"/>
            <a:ext cx="928694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>
            <a:hlinkClick r:id="" action="ppaction://noaction">
              <a:snd r:embed="rId7" name="cashreg.wav"/>
            </a:hlinkClick>
          </p:cNvPr>
          <p:cNvSpPr/>
          <p:nvPr/>
        </p:nvSpPr>
        <p:spPr>
          <a:xfrm>
            <a:off x="571472" y="5929330"/>
            <a:ext cx="128588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>
                  <a:snd r:embed="rId7" name="cashreg.wav"/>
                </a:hlinkClick>
              </a:rPr>
              <a:t>купить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Розы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5" name="Содержимое 4" descr="Роз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868" y="1214422"/>
            <a:ext cx="5111750" cy="4143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Наименование: </a:t>
            </a:r>
            <a:r>
              <a:rPr lang="ru-RU" sz="2800" dirty="0" smtClean="0"/>
              <a:t>Роза </a:t>
            </a:r>
          </a:p>
          <a:p>
            <a:r>
              <a:rPr lang="ru-RU" sz="2800" u="sng" dirty="0" smtClean="0"/>
              <a:t>Выращено в: России</a:t>
            </a:r>
          </a:p>
          <a:p>
            <a:r>
              <a:rPr lang="ru-RU" sz="2800" u="sng" dirty="0" smtClean="0"/>
              <a:t>Стоимость 1шт.-100руб.</a:t>
            </a:r>
          </a:p>
          <a:p>
            <a:r>
              <a:rPr lang="ru-RU" sz="2800" u="sng" dirty="0" smtClean="0"/>
              <a:t>В наличии есть-15шт.</a:t>
            </a:r>
          </a:p>
          <a:p>
            <a:r>
              <a:rPr lang="ru-RU" sz="2800" u="sng" dirty="0" smtClean="0"/>
              <a:t>ПОСПЕШИТЕ!!!</a:t>
            </a:r>
            <a:endParaRPr lang="ru-RU" sz="2800" u="sng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4" name="laser.wav"/>
            </a:hlinkClick>
          </p:cNvPr>
          <p:cNvSpPr/>
          <p:nvPr/>
        </p:nvSpPr>
        <p:spPr>
          <a:xfrm>
            <a:off x="714348" y="214290"/>
            <a:ext cx="28575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4" name="laser.wav"/>
            </a:hlinkClick>
          </p:cNvPr>
          <p:cNvSpPr/>
          <p:nvPr/>
        </p:nvSpPr>
        <p:spPr>
          <a:xfrm>
            <a:off x="357158" y="214290"/>
            <a:ext cx="28575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coin.wav"/>
            </a:hlinkClick>
          </p:cNvPr>
          <p:cNvSpPr/>
          <p:nvPr/>
        </p:nvSpPr>
        <p:spPr>
          <a:xfrm>
            <a:off x="3214678" y="5500702"/>
            <a:ext cx="1000132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7" name="cashreg.wav"/>
            </a:hlinkClick>
          </p:cNvPr>
          <p:cNvSpPr/>
          <p:nvPr/>
        </p:nvSpPr>
        <p:spPr>
          <a:xfrm>
            <a:off x="714348" y="6072206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>
                  <a:snd r:embed="rId7" name="cashreg.wav"/>
                </a:hlinkClick>
              </a:rPr>
              <a:t>купить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Хризантемы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5" name="Содержимое 4" descr="Хризантем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714356"/>
            <a:ext cx="5111750" cy="4572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Наименование: </a:t>
            </a:r>
            <a:r>
              <a:rPr lang="ru-RU" sz="2800" dirty="0" smtClean="0"/>
              <a:t>Хризантема</a:t>
            </a:r>
          </a:p>
          <a:p>
            <a:r>
              <a:rPr lang="ru-RU" sz="2800" u="sng" dirty="0" smtClean="0"/>
              <a:t>Выращено в: </a:t>
            </a:r>
            <a:r>
              <a:rPr lang="ru-RU" sz="2800" dirty="0" smtClean="0"/>
              <a:t>Австралии</a:t>
            </a:r>
          </a:p>
          <a:p>
            <a:r>
              <a:rPr lang="ru-RU" sz="2800" u="sng" dirty="0" smtClean="0"/>
              <a:t>Стоимость 1 шт.-62.49руб.</a:t>
            </a:r>
          </a:p>
          <a:p>
            <a:r>
              <a:rPr lang="ru-RU" sz="2800" u="sng" dirty="0" smtClean="0"/>
              <a:t>В наличии есть-53шт.</a:t>
            </a:r>
            <a:endParaRPr lang="ru-RU" sz="2800" u="sng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4" name="laser.wav"/>
            </a:hlinkClick>
          </p:cNvPr>
          <p:cNvSpPr/>
          <p:nvPr/>
        </p:nvSpPr>
        <p:spPr>
          <a:xfrm>
            <a:off x="571472" y="214290"/>
            <a:ext cx="571504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coin.wav"/>
            </a:hlinkClick>
          </p:cNvPr>
          <p:cNvSpPr/>
          <p:nvPr/>
        </p:nvSpPr>
        <p:spPr>
          <a:xfrm>
            <a:off x="2857488" y="5429264"/>
            <a:ext cx="857256" cy="11430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7" name="cashreg.wav"/>
            </a:hlinkClick>
          </p:cNvPr>
          <p:cNvSpPr/>
          <p:nvPr/>
        </p:nvSpPr>
        <p:spPr>
          <a:xfrm>
            <a:off x="642910" y="5786454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>
                  <a:snd r:embed="rId7" name="cashreg.wav"/>
                </a:hlinkClick>
              </a:rPr>
              <a:t>купить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Онлайн-магазин</vt:lpstr>
      <vt:lpstr>Познакомьтесь с нашим ассортиментом:  </vt:lpstr>
      <vt:lpstr>Гвоздики разноцветные</vt:lpstr>
      <vt:lpstr>Орхидея</vt:lpstr>
      <vt:lpstr>Тюльпаны</vt:lpstr>
      <vt:lpstr>Розы</vt:lpstr>
      <vt:lpstr>Хризантемы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Онлайн-магазин</dc:title>
  <dc:creator>Ученик</dc:creator>
  <cp:lastModifiedBy>Мария</cp:lastModifiedBy>
  <cp:revision>11</cp:revision>
  <dcterms:created xsi:type="dcterms:W3CDTF">2018-12-01T01:46:57Z</dcterms:created>
  <dcterms:modified xsi:type="dcterms:W3CDTF">2019-02-11T11:45:12Z</dcterms:modified>
</cp:coreProperties>
</file>