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83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86" d="100"/>
          <a:sy n="8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Петропавловск-Камчатский</a:t>
            </a:r>
            <a:endParaRPr lang="ru-RU" sz="5400" dirty="0"/>
          </a:p>
        </p:txBody>
      </p:sp>
      <p:pic>
        <p:nvPicPr>
          <p:cNvPr id="3" name="Рисунок 2" descr="15850.1329035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3071834" cy="21208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ya-fajla_1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357694"/>
            <a:ext cx="2714644" cy="23574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city20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071678"/>
            <a:ext cx="2952771" cy="20717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ya-fajla_1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00042"/>
            <a:ext cx="7572428" cy="57150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60472"/>
          </a:xfrm>
        </p:spPr>
        <p:txBody>
          <a:bodyPr/>
          <a:lstStyle/>
          <a:p>
            <a:r>
              <a:rPr lang="ru-RU" dirty="0" smtClean="0"/>
              <a:t>Троицкий кафедральный собор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42984"/>
            <a:ext cx="44291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Троицкий кафедральный собор г. Петропавловска-Камчатского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о начале строительства собора было принято на епархиальном собрании духовенства Камчатской епархии 9 августа 1999 года. Для строительства был утвержден проект архитектора Олега Лукомского, который предусматривал, кроме строительства собора с двумя-тремя приделами, реконструкцию действующего храма святителя Николая Чудотворца, строительство часовни, епархиального управления и других необходимых служебных помещений, составляющих вместе единый комплекс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кремль Петропавловска.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2000 года был организован Попечительский совет по строительству собора. Почетным главой совета был избран приснопамятный Святейший Патриарх Алексий II.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сентября 2001 года на месте строительства собора епископом Петропавловским и Камчатским Игнатием в сослужении епархиального духовенства была совершена первая Божественная литургия.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сентябре 2001 года начались строительные работы.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июня 2002 года, в праздник Пятидесятницы, в основание строящегося храма была помещена стальная капсула с мощами святых Виленских мучеников Антония, Евстафия и Иоанна и закладной грамотой.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сентябрю 2010 года основные работы по строительству собора завершены. Произведена роспись храма, ведутся работы по благоустройству прилегающей территории.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5850.1329035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214842" cy="49069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7786742" cy="58579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gadan.-Svyato-Troitskiy-So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358214" cy="60550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62"/>
          </a:xfrm>
        </p:spPr>
        <p:txBody>
          <a:bodyPr/>
          <a:lstStyle/>
          <a:p>
            <a:r>
              <a:rPr lang="ru-RU" dirty="0" smtClean="0"/>
              <a:t>Памятник «Часовня»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71546"/>
            <a:ext cx="31432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«Часовня»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братской могилы русских воинов, погибших при обороне Петропавловска от англо-французских интервентов в августе 1854,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асположена на склоне Никольской сопки в Петропавловске-Камчатском.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правой погребены русские воины, слева — англо-французы, тела которых были подобраны после заключительного сражения. Судя по документам Петропавловской обороны, русских похоронено 35 человек, вражеских десантников — 38, среди них 4 офицера. Погребение производилось 24 августа, сразу после боя.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 1910 в Петропавловске решили благоустроить территорию некрополя и соорудить часовню, пришлось снести небольшой деревянный храм во имя Александра Невского, загораживавший подходы к могилам. 24 августа 1912 новая часовня была освящена во время праздничной церемонии. К часовне вела каменная лестница, по бокам которой установили несколько старинных орудий Обуховского завода. Автором проекта был областной инженер Заранек.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Часовня,_Петропавловск-Камчат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000108"/>
            <a:ext cx="4548193" cy="54340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2010642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42918"/>
            <a:ext cx="7620000" cy="55007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9860b01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8215370" cy="60722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k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7929618" cy="58579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Памятник «Здесь начинается Россия»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71546"/>
            <a:ext cx="407193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начинается Россия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изображает медведицу с медвежонком. То, что их решили увековечить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зря, ведь медведи по праву считаются визитной карточкой Камчатки. Медведи символизируют не только Камчатку, но и всю Россию, а камчатским жителям памятник напоминает, что они не оторваны от материка.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установлен на бюджетные средства в окрестностях города Елизово, рядом с Шуманинским перекрестком. Медведица и медвежонок вытесаны из камня в натуральную величину. Медведица-мать держит в зубах лосося. На каменном монументе виднеется надпись: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начинается Россия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18548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142984"/>
            <a:ext cx="4643470" cy="48577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1165eh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6500858" cy="46434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48690"/>
            <a:ext cx="3286148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Брата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группа из трех выступающих из воды столбообразных скал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кекуров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расположенных на входе в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Авачинскую бухту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Камчатке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Скалы являются официальным памятником природы и своеобразным символом Авачинской бухты и города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Петропавловска-Камчатского.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легенде, это были три брата, которые защитили бухту от большой волны из океана (Камчатка —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цунамиопасный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регион). Защитив бухту от волны, они окаменели и теперь стоят, охраняя бухту от опасностей.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4285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Три Брата</a:t>
            </a:r>
            <a:endParaRPr lang="ru-RU" dirty="0"/>
          </a:p>
        </p:txBody>
      </p:sp>
      <p:pic>
        <p:nvPicPr>
          <p:cNvPr id="4" name="Рисунок 3" descr="9-63-963dd597d10da7fe8d035ca137e3a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000108"/>
            <a:ext cx="5357818" cy="53578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f7c2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14356"/>
            <a:ext cx="6858048" cy="52149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Стела «Пакетботы Святой Пётр и Святой Павел»</a:t>
            </a:r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142984"/>
            <a:ext cx="4143404" cy="4801314"/>
          </a:xfrm>
          <a:prstGeom prst="rect">
            <a:avLst/>
          </a:prstGeom>
          <a:solidFill>
            <a:srgbClr val="F9F7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Охотске для второй Камчатской экспедиции в июне 1740 г. были спущены на воду пакетботы «Святой Петр» и «Святой Павел». Это были двухмачтовые однопалубные деревянные суда водоизмещением около 125 т, имевшие на вооружении по 14 небольших 3 – и 2-фунтовых пушек.  Мореходные приборы и инструменты – магнитный компас, ручной лот, песочные часы и градшток для определения широты места по солнцу и звездам, позволяли штурманам с достаточной, для того времени, точностью вести навигационную прокладку корабля и определять координаты вновь открытых земель.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Пакетботом «Св. Петр» командовал Беринг, пакетботом «Св. Павел» – Чириков.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 сентября корабли вышли в море, держа курс на Авачинскую губу, где в Аушиной гавани мичман Иван Фомич Елагин и Владимир Андреевич Хметевский, посланные Берингом, еще в прошлом году ставили дома и казармы для экспедиции. Завершив довольно трудное плавание вокруг мыса Лопатка, 6 октября 1740 г. пакетботы «Св. Петр» и «Св. Павел» вошли в Авачинскую губу. В тот же день корабли стали на зимовку в гавани, которую Беринг в честь кораблей экспедиции назвал гаванью Святых апостолов Петра и Павла. 6 октября принято считать днем рождения города Петропавловска-Камчатского.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878" y="1340768"/>
            <a:ext cx="3205522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KYp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581025"/>
            <a:ext cx="6072230" cy="52768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" name="Рисунок 2" descr="70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74"/>
            <a:ext cx="7643866" cy="500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a3d3fb62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8715436" cy="62151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25-0-57087500-1314167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8786874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ppUN81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643998" cy="63071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Камчатский театр драмы и комедии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214422"/>
            <a:ext cx="30718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Камчатский театр драмы и комедии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театр 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Петропавловске-Камчатском.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1914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губернатором Камчатской области, Н.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Мономаховым, был открыт первый в городе театр, построенный по проекту архитектора К.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Заранека. Ему было присвоено имя супругов Мономаховых. После открытия театра в его помещении стали проводить, по инициативе чиновника по особым поручениям при губернаторе 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Журавского, первые киносеансы. 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1964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открыто новое здание театра. В 2006 году началось очередное сейсмоукрепление здания, а чуть позже - масштабная реконструкция, спектакли проходили на базе других учреждений культуры города. Работы по реконструкции завершились в январе 2010 года, был полностью обновлен фасад здания, установлены новые акустические системы и звуковое оборудование в зрительном зале, отреставрированы интерьеры.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5290.1328488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071546"/>
            <a:ext cx="5500726" cy="53578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5097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7358114" cy="57864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637410_2312015_apr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85794"/>
            <a:ext cx="4214842" cy="50244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710"/>
          </a:xfrm>
        </p:spPr>
        <p:txBody>
          <a:bodyPr/>
          <a:lstStyle/>
          <a:p>
            <a:r>
              <a:rPr lang="ru-RU" dirty="0" smtClean="0"/>
              <a:t>Памятник Петру и Павлу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714356"/>
            <a:ext cx="4071966" cy="53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Настоящим украшением города является высокий шестиметровый памятник из бронзы, изображающий апостолов Петра и Павла. Они вот уже на протяжении нескольких веков являются покровителями города и его заступниками.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был изготовлен и установлен под покровительством благотворительного фонда Николая Чудотворца. Памятник открыли 16 октября 2005 года, когда на Камчатке праздновали трёхвековой юбилей православия. До этого момента в городе не было ни одного памятника, который был бы посвящён святым.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Благотворительный фонд Николая Чудотворца с начала века занимается благотворительностью, поддерживает строительство и ремонт церквей. Фонд вместе с верующими города совместно обсуждали не только место установки, но и даже макет памятника. Он был выставлен в храме Николая Чудотворца вместе с книгой отзывов и предложений. В ней жители записывали что бы они хотели видеть и своё отношение к этому проекту.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выбрали почти сразу и после этого площадку под памятник разровняли на берегу бухты Авачинской. Митрополит Смоленский и Калининградский освятил место и теперь восточный рубеж России находится под охраной двух сильнейших апостолов.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ÐÐ°ÑÑÐ¸Ð½ÐºÐ¸ Ð¿Ð¾ Ð·Ð°Ð¿ÑÐ¾ÑÑ Ð¿Ð°Ð¼ÑÑÐ½Ð¸Ðº Ð¿ÐµÑÑÑ Ð¸ Ð¿Ð°Ð²Ð»Ñ Ð¿ÐµÑÑÐ¾Ð¿Ð°Ð²Ð»Ð¾Ð²ÑÐº-ÐºÐ°Ð¼ÑÐ°Ñ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787899" cy="517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528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Петропавловск-Камчатский</vt:lpstr>
      <vt:lpstr>Слайд 2</vt:lpstr>
      <vt:lpstr>Слайд 3</vt:lpstr>
      <vt:lpstr>Слайд 4</vt:lpstr>
      <vt:lpstr>Слайд 5</vt:lpstr>
      <vt:lpstr>Камчатский театр драмы и комедии</vt:lpstr>
      <vt:lpstr>Слайд 7</vt:lpstr>
      <vt:lpstr>Слайд 8</vt:lpstr>
      <vt:lpstr>Памятник Петру и Павлу</vt:lpstr>
      <vt:lpstr>Слайд 10</vt:lpstr>
      <vt:lpstr>Троицкий кафедральный собор</vt:lpstr>
      <vt:lpstr>Слайд 12</vt:lpstr>
      <vt:lpstr>Слайд 13</vt:lpstr>
      <vt:lpstr>Памятник «Часовня»</vt:lpstr>
      <vt:lpstr>Слайд 15</vt:lpstr>
      <vt:lpstr>Слайд 16</vt:lpstr>
      <vt:lpstr>Слайд 17</vt:lpstr>
      <vt:lpstr>Памятник «Здесь начинается Россия»</vt:lpstr>
      <vt:lpstr>Слайд 19</vt:lpstr>
      <vt:lpstr>Слайд 20</vt:lpstr>
      <vt:lpstr>Стела «Пакетботы Святой Пётр и Святой Павел»</vt:lpstr>
      <vt:lpstr>Слайд 22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Петропавловск-Камчатский</dc:title>
  <dc:creator>Ученик</dc:creator>
  <cp:lastModifiedBy>Мария</cp:lastModifiedBy>
  <cp:revision>18</cp:revision>
  <dcterms:created xsi:type="dcterms:W3CDTF">2018-12-07T23:43:58Z</dcterms:created>
  <dcterms:modified xsi:type="dcterms:W3CDTF">2019-03-23T02:48:41Z</dcterms:modified>
</cp:coreProperties>
</file>