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gif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25932"/>
          </a:xfrm>
        </p:spPr>
        <p:txBody>
          <a:bodyPr>
            <a:noAutofit/>
          </a:bodyPr>
          <a:lstStyle/>
          <a:p>
            <a:r>
              <a:rPr lang="ru-RU" sz="8000" smtClean="0">
                <a:solidFill>
                  <a:srgbClr val="C00000"/>
                </a:solidFill>
                <a:latin typeface="Segoe Script" pitchFamily="34" charset="0"/>
                <a:cs typeface="Arabic Typesetting" pitchFamily="66" charset="-78"/>
              </a:rPr>
              <a:t>Машинка</a:t>
            </a:r>
            <a:endParaRPr lang="ru-RU" sz="8000" dirty="0">
              <a:solidFill>
                <a:srgbClr val="C00000"/>
              </a:solidFill>
              <a:latin typeface="Segoe Script" pitchFamily="34" charset="0"/>
              <a:cs typeface="Arabic Typesetting" pitchFamily="66" charset="-78"/>
            </a:endParaRPr>
          </a:p>
        </p:txBody>
      </p:sp>
    </p:spTree>
  </p:cSld>
  <p:clrMapOvr>
    <a:masterClrMapping/>
  </p:clrMapOvr>
  <p:transition advTm="2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chemeClr val="accent2">
                <a:lumMod val="40000"/>
                <a:lumOff val="60000"/>
              </a:schemeClr>
            </a:gs>
            <a:gs pos="50000">
              <a:srgbClr val="00B0F0"/>
            </a:gs>
            <a:gs pos="93000">
              <a:schemeClr val="tx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Самоучитель Microsoft Office для детей\tasks\Урок 19\Задание 1\машина6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4480" y="4714884"/>
            <a:ext cx="5266215" cy="1428760"/>
          </a:xfrm>
          <a:prstGeom prst="rect">
            <a:avLst/>
          </a:prstGeom>
          <a:noFill/>
        </p:spPr>
      </p:pic>
      <p:sp>
        <p:nvSpPr>
          <p:cNvPr id="3" name="Солнце 2"/>
          <p:cNvSpPr/>
          <p:nvPr/>
        </p:nvSpPr>
        <p:spPr>
          <a:xfrm>
            <a:off x="3428992" y="214290"/>
            <a:ext cx="2071702" cy="207170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 advTm="1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3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087 -0.11227 C 0.10885 -0.14236 0.12343 -0.17315 0.14132 -0.19491 C 0.15468 -0.21111 0.15885 -0.2125 0.16996 -0.22662 C 0.19288 -0.25602 0.21753 -0.28426 0.24496 -0.30602 C 0.27604 -0.33079 0.3158 -0.33496 0.34965 -0.35047 C 0.375 -0.36227 0.4 -0.37523 0.42587 -0.38542 C 0.4375 -0.39005 0.48437 -0.40602 0.50208 -0.41227 C 0.51024 -0.41505 0.51753 -0.4213 0.52587 -0.42338 C 0.54427 -0.42824 0.58177 -0.43287 0.58177 -0.43287 C 0.63975 -0.45394 0.70659 -0.4551 0.76632 -0.45672 C 0.82552 -0.45834 0.82465 -0.43241 0.82465 -0.46158 " pathEditMode="relative" ptsTypes="ffffffffffA">
                                      <p:cBhvr>
                                        <p:cTn id="5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202 -0.48542 C -0.47587 -0.47824 -0.45764 -0.47917 -0.44097 -0.47269 C -0.39705 -0.45579 -0.35521 -0.43172 -0.31233 -0.41227 C -0.30955 -0.41111 -0.30764 -0.40764 -0.30521 -0.40602 C -0.29584 -0.40047 -0.2849 -0.39607 -0.27535 -0.39167 C -0.26615 -0.38195 -0.2566 -0.37963 -0.2467 -0.37107 C -0.22726 -0.35417 -0.20643 -0.34098 -0.1875 -0.32338 C -0.18004 -0.31644 -0.17344 -0.30672 -0.16597 -0.29954 C -0.14011 -0.275 -0.11476 -0.25 -0.08837 -0.22662 C -0.07518 -0.21505 -0.06372 -0.19815 -0.04931 -0.19005 C -0.04011 -0.17778 -0.02865 -0.16875 -0.01841 -0.15834 C -0.01372 -0.15371 -0.0099 -0.14815 -0.00504 -0.14398 C -0.00261 -0.13889 0.00104 -0.13519 0.00312 -0.12986 C 0.00642 -0.12223 0.00694 -0.10764 0.0151 -0.10764 " pathEditMode="relative" ptsTypes="fffffffffffffA">
                                      <p:cBhvr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chemeClr val="accent2">
                <a:lumMod val="40000"/>
                <a:lumOff val="60000"/>
              </a:schemeClr>
            </a:gs>
            <a:gs pos="50000">
              <a:srgbClr val="00B0F0"/>
            </a:gs>
            <a:gs pos="93000">
              <a:schemeClr val="tx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лнце 2"/>
          <p:cNvSpPr/>
          <p:nvPr/>
        </p:nvSpPr>
        <p:spPr>
          <a:xfrm>
            <a:off x="3428992" y="214290"/>
            <a:ext cx="2071702" cy="207170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 advClick="0" advTm="1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Спасибо за просмотр !</a:t>
            </a:r>
            <a:endParaRPr lang="ru-RU" dirty="0"/>
          </a:p>
        </p:txBody>
      </p:sp>
      <p:sp>
        <p:nvSpPr>
          <p:cNvPr id="3" name="Сердце 2"/>
          <p:cNvSpPr/>
          <p:nvPr/>
        </p:nvSpPr>
        <p:spPr>
          <a:xfrm>
            <a:off x="1571604" y="2285992"/>
            <a:ext cx="5286412" cy="407196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Машинка</vt:lpstr>
      <vt:lpstr>Слайд 2</vt:lpstr>
      <vt:lpstr>Слайд 3</vt:lpstr>
      <vt:lpstr>Спасибо за просмотр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Машинки</dc:title>
  <dc:creator>Ученик</dc:creator>
  <cp:lastModifiedBy>Мария</cp:lastModifiedBy>
  <cp:revision>7</cp:revision>
  <dcterms:created xsi:type="dcterms:W3CDTF">2013-03-11T03:53:37Z</dcterms:created>
  <dcterms:modified xsi:type="dcterms:W3CDTF">2019-02-11T12:41:14Z</dcterms:modified>
</cp:coreProperties>
</file>