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312" r:id="rId3"/>
    <p:sldId id="256" r:id="rId4"/>
    <p:sldId id="283" r:id="rId5"/>
    <p:sldId id="306" r:id="rId6"/>
    <p:sldId id="288" r:id="rId7"/>
    <p:sldId id="308" r:id="rId8"/>
    <p:sldId id="289" r:id="rId9"/>
    <p:sldId id="290" r:id="rId10"/>
    <p:sldId id="291" r:id="rId11"/>
    <p:sldId id="273" r:id="rId12"/>
    <p:sldId id="303" r:id="rId13"/>
    <p:sldId id="309" r:id="rId14"/>
    <p:sldId id="275" r:id="rId15"/>
    <p:sldId id="307" r:id="rId16"/>
    <p:sldId id="272" r:id="rId17"/>
    <p:sldId id="292" r:id="rId18"/>
    <p:sldId id="278" r:id="rId19"/>
    <p:sldId id="277" r:id="rId20"/>
    <p:sldId id="276" r:id="rId21"/>
    <p:sldId id="279" r:id="rId22"/>
    <p:sldId id="282" r:id="rId23"/>
    <p:sldId id="296" r:id="rId24"/>
    <p:sldId id="297" r:id="rId25"/>
    <p:sldId id="302" r:id="rId26"/>
    <p:sldId id="310" r:id="rId27"/>
    <p:sldId id="31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998"/>
    <a:srgbClr val="CC0000"/>
    <a:srgbClr val="5D2884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6" autoAdjust="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B3139-D6E1-445B-903D-E42156724820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3DC57-EA44-4AA3-A892-FF94194E1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52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DC57-EA44-4AA3-A892-FF94194E1B8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31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347889-E78F-4A0A-9727-9AE47D77844C}" type="datetimeFigureOut">
              <a:rPr lang="ru-RU" smtClean="0"/>
              <a:pPr/>
              <a:t>03.02.2019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0D7050-F2D5-4DDF-AC31-EB39573AD8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1.jpg"/><Relationship Id="rId4" Type="http://schemas.openxmlformats.org/officeDocument/2006/relationships/image" Target="../media/image57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3.png"/><Relationship Id="rId7" Type="http://schemas.openxmlformats.org/officeDocument/2006/relationships/image" Target="../media/image65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4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98501" y="0"/>
            <a:ext cx="946854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Кировское областное государственное общеобразовательное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бюджетное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учреждение «Школа-интернат для обучающихся 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ограниченными возможностями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здоровья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</a:rPr>
              <a:t>пгт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 Опарино»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Проект: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sz="5400" b="1" dirty="0" smtClean="0">
                <a:solidFill>
                  <a:srgbClr val="A72998"/>
                </a:solidFill>
              </a:rPr>
              <a:t>«Математика и моя</a:t>
            </a:r>
          </a:p>
          <a:p>
            <a:r>
              <a:rPr lang="ru-RU" sz="5400" b="1" dirty="0" smtClean="0">
                <a:solidFill>
                  <a:srgbClr val="A72998"/>
                </a:solidFill>
              </a:rPr>
              <a:t>         будущая профессия»</a:t>
            </a:r>
          </a:p>
          <a:p>
            <a:endParaRPr lang="ru-RU" sz="5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Презентацию подготовила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учитель математики Мамонтова Н.С.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2019 год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15062"/>
            <a:ext cx="430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</a:rPr>
              <a:t>Простынь, пододеяльник</a:t>
            </a:r>
            <a:endParaRPr lang="ru-RU" sz="2800" b="1" dirty="0">
              <a:solidFill>
                <a:srgbClr val="CC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8282"/>
            <a:ext cx="20970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77" y="777925"/>
            <a:ext cx="23288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8" y="1628799"/>
            <a:ext cx="1859757" cy="282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418" y="5373305"/>
            <a:ext cx="3821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Построение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прямоугольника</a:t>
            </a:r>
            <a:r>
              <a:rPr lang="en-US" sz="2400" b="1" dirty="0" smtClean="0">
                <a:solidFill>
                  <a:srgbClr val="002060"/>
                </a:solidFill>
              </a:rPr>
              <a:t>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c</a:t>
            </a:r>
            <a:r>
              <a:rPr lang="ru-RU" sz="2400" b="1" dirty="0" err="1" smtClean="0">
                <a:solidFill>
                  <a:srgbClr val="002060"/>
                </a:solidFill>
              </a:rPr>
              <a:t>войства</a:t>
            </a:r>
            <a:r>
              <a:rPr lang="ru-RU" sz="2400" b="1" dirty="0" smtClean="0">
                <a:solidFill>
                  <a:srgbClr val="002060"/>
                </a:solidFill>
              </a:rPr>
              <a:t> прямоугольника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184" y="144413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0615" y="144413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4370" y="449382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20615" y="445163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13" y="1414030"/>
            <a:ext cx="3425884" cy="1827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1" y="3653443"/>
            <a:ext cx="2604125" cy="23784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76" y="3625700"/>
            <a:ext cx="3007721" cy="24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235596" y="1630464"/>
            <a:ext cx="3528392" cy="1476164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171707"/>
            <a:ext cx="3004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</a:rPr>
              <a:t>Параллелограмм</a:t>
            </a:r>
            <a:endParaRPr lang="ru-RU" sz="2800" b="1" dirty="0">
              <a:solidFill>
                <a:srgbClr val="CC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9" y="623424"/>
            <a:ext cx="20970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14" y="600235"/>
            <a:ext cx="23288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18" y="413512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Построение параллелограмма</a:t>
            </a:r>
            <a:r>
              <a:rPr lang="en-US" sz="2400" b="1" dirty="0" smtClean="0">
                <a:solidFill>
                  <a:srgbClr val="002060"/>
                </a:solidFill>
              </a:rPr>
              <a:t>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свойства параллелограмма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8" y="310662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8503" y="126113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63988" y="132366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21774" y="310662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2" y="2336110"/>
            <a:ext cx="4526229" cy="33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1" y="2166539"/>
            <a:ext cx="3374794" cy="22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1" y="986464"/>
            <a:ext cx="3374794" cy="21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2358" y="256292"/>
            <a:ext cx="1603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Фартук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6" y="521186"/>
            <a:ext cx="20970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15" y="600037"/>
            <a:ext cx="23288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896" y="4811427"/>
            <a:ext cx="3537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Построение сложных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Геометрических  фигур,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понятие периметра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89165"/>
            <a:ext cx="4366694" cy="341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38858" y="34330"/>
            <a:ext cx="3797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Окружность и круг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205"/>
            <a:ext cx="20970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64" y="523855"/>
            <a:ext cx="23288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вал 17"/>
          <p:cNvSpPr/>
          <p:nvPr/>
        </p:nvSpPr>
        <p:spPr>
          <a:xfrm>
            <a:off x="1361447" y="2458503"/>
            <a:ext cx="1830303" cy="1794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40705" y="4272907"/>
            <a:ext cx="30547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Определение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окружности и круга,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радиуса, диаметра,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длины окружности,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площади круга.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2704" y="1111414"/>
            <a:ext cx="1752334" cy="1728191"/>
          </a:xfrm>
          <a:prstGeom prst="ellipse">
            <a:avLst/>
          </a:prstGeom>
          <a:noFill/>
          <a:ln>
            <a:solidFill>
              <a:srgbClr val="5D2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89" y="1660070"/>
            <a:ext cx="5065349" cy="43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474786" y="1263060"/>
            <a:ext cx="3305126" cy="3174052"/>
          </a:xfrm>
          <a:prstGeom prst="pi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8522"/>
            <a:ext cx="4624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Шапочки для гномиков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8" y="594622"/>
            <a:ext cx="20970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3297"/>
            <a:ext cx="23288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228" y="4725144"/>
            <a:ext cx="2505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Определение сектора и сегмента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40" y="1847835"/>
            <a:ext cx="5213800" cy="37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90200"/>
            <a:ext cx="2047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</a:rPr>
              <a:t>Периметр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8" y="674975"/>
            <a:ext cx="20970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72" y="671799"/>
            <a:ext cx="23288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00" y="4365104"/>
            <a:ext cx="4081839" cy="2179053"/>
          </a:xfrm>
          <a:prstGeom prst="rect">
            <a:avLst/>
          </a:prstGeom>
        </p:spPr>
      </p:pic>
      <p:sp>
        <p:nvSpPr>
          <p:cNvPr id="14" name="Прямоугольник с двумя вырезанными соседними углами 13"/>
          <p:cNvSpPr/>
          <p:nvPr/>
        </p:nvSpPr>
        <p:spPr>
          <a:xfrm>
            <a:off x="611560" y="1383994"/>
            <a:ext cx="2952328" cy="189204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9552" y="3683409"/>
            <a:ext cx="3488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Периметр фигуры –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сумма длин всех сторон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47618"/>
            <a:ext cx="3563905" cy="22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0"/>
            <a:ext cx="9688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Шестиугольник</a:t>
            </a:r>
            <a:r>
              <a:rPr lang="ru-RU" sz="3200" b="1" dirty="0" smtClean="0"/>
              <a:t> (</a:t>
            </a:r>
            <a:r>
              <a:rPr lang="ru-RU" sz="3200" dirty="0" smtClean="0"/>
              <a:t>многоугольники) </a:t>
            </a:r>
            <a:r>
              <a:rPr lang="ru-RU" sz="3200" b="1" dirty="0" smtClean="0"/>
              <a:t>                               </a:t>
            </a:r>
          </a:p>
          <a:p>
            <a:r>
              <a:rPr lang="ru-RU" sz="3200" dirty="0" smtClean="0"/>
              <a:t> 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8471"/>
            <a:ext cx="20970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93907" y="483512"/>
            <a:ext cx="232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Кружок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1532" y="4437112"/>
            <a:ext cx="2692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Определение 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построение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правильных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многоугольников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467544" y="1628800"/>
            <a:ext cx="2542306" cy="2430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538549" y="1825015"/>
            <a:ext cx="2424284" cy="2038103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46030"/>
            <a:ext cx="2952328" cy="2686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23" y="3732650"/>
            <a:ext cx="3116427" cy="29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363" y="-243408"/>
            <a:ext cx="9864726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5626" y="557808"/>
            <a:ext cx="272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C0000"/>
                </a:solidFill>
              </a:rPr>
              <a:t>«столяр»</a:t>
            </a:r>
            <a:endParaRPr lang="ru-RU" sz="4800" b="1" dirty="0">
              <a:solidFill>
                <a:srgbClr val="CC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5967607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53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02" y="2137120"/>
            <a:ext cx="34563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82675" y="1567924"/>
            <a:ext cx="632941" cy="569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47169" y="2270078"/>
            <a:ext cx="675956" cy="564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15616" y="1567924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903045" y="1567924"/>
            <a:ext cx="720080" cy="613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23125" y="1603158"/>
            <a:ext cx="12399" cy="666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3808" y="116632"/>
            <a:ext cx="3300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Параллелепипед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399" y="605879"/>
            <a:ext cx="19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Математика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605879"/>
            <a:ext cx="237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Столярное дело</a:t>
            </a:r>
            <a:endParaRPr lang="ru-RU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64" y="1123806"/>
            <a:ext cx="1739702" cy="8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28" y="2053234"/>
            <a:ext cx="2512374" cy="164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17" y="3171829"/>
            <a:ext cx="4579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Определение параллелепипеда,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элементы параллелепипеда: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вершины, рёбра, грани.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Объём, площадь поверхности.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23" y="3846470"/>
            <a:ext cx="3920679" cy="28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1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3568" y="6309320"/>
            <a:ext cx="164564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endCxn id="2" idx="2"/>
          </p:cNvCxnSpPr>
          <p:nvPr/>
        </p:nvCxnSpPr>
        <p:spPr>
          <a:xfrm flipH="1">
            <a:off x="683568" y="1287785"/>
            <a:ext cx="695654" cy="5111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2" idx="6"/>
          </p:cNvCxnSpPr>
          <p:nvPr/>
        </p:nvCxnSpPr>
        <p:spPr>
          <a:xfrm>
            <a:off x="1394369" y="1268760"/>
            <a:ext cx="934839" cy="513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27784" y="188639"/>
            <a:ext cx="2113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            </a:t>
            </a:r>
            <a:r>
              <a:rPr lang="ru-RU" sz="3200" b="1" dirty="0" smtClean="0">
                <a:solidFill>
                  <a:srgbClr val="CC0000"/>
                </a:solidFill>
              </a:rPr>
              <a:t>Конус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874" y="605879"/>
            <a:ext cx="19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Математика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605879"/>
            <a:ext cx="237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Столярное дело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39665"/>
            <a:ext cx="2334725" cy="283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92" y="4014573"/>
            <a:ext cx="4219278" cy="284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550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82047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/>
              <a:t>Автор учитель </a:t>
            </a:r>
            <a:r>
              <a:rPr lang="ru-RU" sz="3200" dirty="0" smtClean="0"/>
              <a:t>математики </a:t>
            </a:r>
          </a:p>
          <a:p>
            <a:r>
              <a:rPr lang="ru-RU" sz="3200" dirty="0" smtClean="0"/>
              <a:t>     </a:t>
            </a:r>
            <a:r>
              <a:rPr lang="ru-RU" sz="3200" b="1" dirty="0" smtClean="0"/>
              <a:t>Мамонтова Наталья Сергеевна</a:t>
            </a:r>
          </a:p>
          <a:p>
            <a:r>
              <a:rPr lang="ru-RU" sz="3200" dirty="0" smtClean="0"/>
              <a:t>Предмет  </a:t>
            </a:r>
          </a:p>
          <a:p>
            <a:r>
              <a:rPr lang="ru-RU" sz="3200" dirty="0" smtClean="0"/>
              <a:t>     </a:t>
            </a:r>
            <a:r>
              <a:rPr lang="ru-RU" sz="3200" b="1" dirty="0" smtClean="0"/>
              <a:t>Математика</a:t>
            </a:r>
          </a:p>
          <a:p>
            <a:r>
              <a:rPr lang="ru-RU" sz="3200" dirty="0" smtClean="0"/>
              <a:t>Тема      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</a:t>
            </a:r>
            <a:r>
              <a:rPr lang="ru-RU" sz="3200" b="1" dirty="0"/>
              <a:t>Математика </a:t>
            </a:r>
            <a:r>
              <a:rPr lang="ru-RU" sz="3200" b="1" dirty="0" smtClean="0"/>
              <a:t>и </a:t>
            </a:r>
            <a:r>
              <a:rPr lang="ru-RU" sz="3200" b="1" dirty="0"/>
              <a:t>моя будущая профессия</a:t>
            </a:r>
          </a:p>
          <a:p>
            <a:r>
              <a:rPr lang="ru-RU" sz="3200" dirty="0" smtClean="0"/>
              <a:t>Цель проекта</a:t>
            </a:r>
          </a:p>
          <a:p>
            <a:r>
              <a:rPr lang="ru-RU" sz="3200" b="1" dirty="0" smtClean="0"/>
              <a:t>     Убедить школьников, что математические знания нужны нам как в быту, так и на будущем рабочем месте.</a:t>
            </a:r>
          </a:p>
          <a:p>
            <a:r>
              <a:rPr lang="ru-RU" sz="3200" b="1" dirty="0" smtClean="0"/>
              <a:t>    Развить мотивацию учащихся к изучению                                                        математики.</a:t>
            </a:r>
          </a:p>
          <a:p>
            <a:r>
              <a:rPr lang="ru-RU" sz="3200" b="1" dirty="0" smtClean="0"/>
              <a:t>     </a:t>
            </a:r>
          </a:p>
          <a:p>
            <a:r>
              <a:rPr lang="ru-RU" sz="3200" b="1" dirty="0" smtClean="0"/>
              <a:t>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316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99655" y="4808907"/>
            <a:ext cx="187220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1848" y="5551395"/>
            <a:ext cx="1842719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2"/>
            <a:endCxn id="11" idx="2"/>
          </p:cNvCxnSpPr>
          <p:nvPr/>
        </p:nvCxnSpPr>
        <p:spPr>
          <a:xfrm>
            <a:off x="599655" y="5060935"/>
            <a:ext cx="32193" cy="77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6"/>
            <a:endCxn id="11" idx="6"/>
          </p:cNvCxnSpPr>
          <p:nvPr/>
        </p:nvCxnSpPr>
        <p:spPr>
          <a:xfrm>
            <a:off x="2471863" y="5060935"/>
            <a:ext cx="2704" cy="77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9872" y="75263"/>
            <a:ext cx="303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Цилиндр 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061" y="461863"/>
            <a:ext cx="19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Математика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20072" y="496551"/>
            <a:ext cx="3125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2400" b="1" dirty="0" smtClean="0"/>
              <a:t>Столярное дело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57" y="988453"/>
            <a:ext cx="2190829" cy="35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13003"/>
            <a:ext cx="1668776" cy="360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23" y="4613169"/>
            <a:ext cx="6185177" cy="21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Цилиндр 7"/>
          <p:cNvSpPr/>
          <p:nvPr/>
        </p:nvSpPr>
        <p:spPr>
          <a:xfrm>
            <a:off x="813160" y="1633275"/>
            <a:ext cx="1445198" cy="2347052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1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179512" y="5661248"/>
            <a:ext cx="2592288" cy="936104"/>
          </a:xfrm>
          <a:prstGeom prst="parallelogram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67544" y="4761148"/>
            <a:ext cx="1008112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75656" y="4761148"/>
            <a:ext cx="1260140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79512" y="4761148"/>
            <a:ext cx="1296144" cy="1836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75656" y="4761148"/>
            <a:ext cx="1044116" cy="1764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9872" y="116631"/>
            <a:ext cx="2103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Пирамида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701407"/>
            <a:ext cx="19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Математика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81285" y="701406"/>
            <a:ext cx="237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Столярное дело</a:t>
            </a:r>
            <a:endParaRPr lang="ru-RU" sz="2400" b="1" dirty="0"/>
          </a:p>
        </p:txBody>
      </p:sp>
      <p:sp>
        <p:nvSpPr>
          <p:cNvPr id="14" name="Параллелограмм 13"/>
          <p:cNvSpPr/>
          <p:nvPr/>
        </p:nvSpPr>
        <p:spPr>
          <a:xfrm>
            <a:off x="323528" y="3140968"/>
            <a:ext cx="2412268" cy="7920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971600" y="1818252"/>
            <a:ext cx="1277535" cy="57606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323528" y="2394316"/>
            <a:ext cx="648072" cy="1538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15262" y="1818252"/>
            <a:ext cx="600354" cy="1345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49135" y="1818252"/>
            <a:ext cx="486661" cy="1322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105726" y="2394316"/>
            <a:ext cx="414046" cy="1538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5414"/>
            <a:ext cx="3268750" cy="348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57" y="4450150"/>
            <a:ext cx="3222978" cy="22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80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3" y="102635"/>
            <a:ext cx="877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Куб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20168"/>
            <a:ext cx="19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Математика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466624"/>
            <a:ext cx="237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Столярное дело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250769"/>
            <a:ext cx="15121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83568" y="3746713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190478" y="3746713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93876" y="5186873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54374" y="3746713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66542" y="3746713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83" y="1196750"/>
            <a:ext cx="2739993" cy="220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44896"/>
            <a:ext cx="2239993" cy="226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Куб 7"/>
          <p:cNvSpPr/>
          <p:nvPr/>
        </p:nvSpPr>
        <p:spPr>
          <a:xfrm>
            <a:off x="966342" y="1399279"/>
            <a:ext cx="1800200" cy="1661129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594999"/>
            <a:ext cx="4112326" cy="30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4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76229" y="77365"/>
            <a:ext cx="2353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Симметрия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3537" y="563686"/>
            <a:ext cx="1179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осевая </a:t>
            </a:r>
            <a:endParaRPr lang="ru-RU" sz="2400" b="1" dirty="0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251520" y="1556792"/>
            <a:ext cx="864096" cy="2664296"/>
          </a:xfrm>
          <a:prstGeom prst="pentag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1885160" y="1556792"/>
            <a:ext cx="839364" cy="266429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75656" y="949085"/>
            <a:ext cx="72008" cy="5504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8" y="450979"/>
            <a:ext cx="2011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474638"/>
            <a:ext cx="2530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0" y="3945475"/>
            <a:ext cx="2580850" cy="272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59561"/>
            <a:ext cx="4203752" cy="26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71500" y="4730850"/>
            <a:ext cx="1224136" cy="129022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885160" y="4715198"/>
            <a:ext cx="1224136" cy="1290222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92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05" y="392905"/>
            <a:ext cx="22367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63" y="-58730"/>
            <a:ext cx="26527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23242"/>
            <a:ext cx="19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Математика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27324" y="461469"/>
            <a:ext cx="237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Столярное дело</a:t>
            </a:r>
            <a:endParaRPr lang="ru-RU" sz="2400" b="1" dirty="0"/>
          </a:p>
        </p:txBody>
      </p:sp>
      <p:pic>
        <p:nvPicPr>
          <p:cNvPr id="113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62" y="3974333"/>
            <a:ext cx="2601309" cy="253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2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82941"/>
            <a:ext cx="2493560" cy="242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3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63" y="1344425"/>
            <a:ext cx="3138111" cy="194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35" name="Равнобедренный треугольник 11334"/>
          <p:cNvSpPr/>
          <p:nvPr/>
        </p:nvSpPr>
        <p:spPr>
          <a:xfrm rot="20442517">
            <a:off x="323527" y="4581128"/>
            <a:ext cx="917495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Равнобедренный треугольник 103"/>
          <p:cNvSpPr/>
          <p:nvPr/>
        </p:nvSpPr>
        <p:spPr>
          <a:xfrm rot="9826246">
            <a:off x="1699770" y="1807786"/>
            <a:ext cx="917495" cy="86409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38" name="Прямая соединительная линия 11337"/>
          <p:cNvCxnSpPr>
            <a:stCxn id="11335" idx="0"/>
            <a:endCxn id="104" idx="0"/>
          </p:cNvCxnSpPr>
          <p:nvPr/>
        </p:nvCxnSpPr>
        <p:spPr>
          <a:xfrm flipV="1">
            <a:off x="639538" y="2654666"/>
            <a:ext cx="1639728" cy="1950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0" name="Прямая соединительная линия 11339"/>
          <p:cNvCxnSpPr>
            <a:stCxn id="11335" idx="4"/>
            <a:endCxn id="104" idx="4"/>
          </p:cNvCxnSpPr>
          <p:nvPr/>
        </p:nvCxnSpPr>
        <p:spPr>
          <a:xfrm flipV="1">
            <a:off x="1358000" y="1953214"/>
            <a:ext cx="239301" cy="3316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2" name="Прямая соединительная линия 11341"/>
          <p:cNvCxnSpPr>
            <a:stCxn id="11335" idx="2"/>
            <a:endCxn id="104" idx="2"/>
          </p:cNvCxnSpPr>
          <p:nvPr/>
        </p:nvCxnSpPr>
        <p:spPr>
          <a:xfrm flipV="1">
            <a:off x="492022" y="1696791"/>
            <a:ext cx="1986213" cy="3875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36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119" y="33823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Орнаменты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65" y="4566024"/>
            <a:ext cx="1485081" cy="149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49" y="4239892"/>
            <a:ext cx="1541877" cy="182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9" y="997600"/>
            <a:ext cx="2381870" cy="246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8" y="1020242"/>
            <a:ext cx="17557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44" y="3785442"/>
            <a:ext cx="191452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" y="3785442"/>
            <a:ext cx="19319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" y="326211"/>
            <a:ext cx="20970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53" y="374704"/>
            <a:ext cx="25304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70" y="1116234"/>
            <a:ext cx="3072607" cy="25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70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315"/>
            <a:ext cx="4781256" cy="261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72827"/>
            <a:ext cx="4919698" cy="369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8642"/>
            <a:ext cx="13906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5" y="5325084"/>
            <a:ext cx="2212765" cy="144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80" y="3118642"/>
            <a:ext cx="2184596" cy="220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97" y="411064"/>
            <a:ext cx="1906283" cy="2499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8" y="411063"/>
            <a:ext cx="1656184" cy="25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81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76084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00"/>
                </a:solidFill>
              </a:rPr>
              <a:t>Математика – </a:t>
            </a:r>
          </a:p>
          <a:p>
            <a:pPr algn="ctr"/>
            <a:r>
              <a:rPr lang="ru-RU" sz="5400" b="1" dirty="0" smtClean="0">
                <a:solidFill>
                  <a:srgbClr val="CC0000"/>
                </a:solidFill>
              </a:rPr>
              <a:t>очень важный предмет </a:t>
            </a:r>
          </a:p>
          <a:p>
            <a:pPr algn="ctr"/>
            <a:r>
              <a:rPr lang="ru-RU" sz="5400" b="1" dirty="0" smtClean="0">
                <a:solidFill>
                  <a:srgbClr val="CC0000"/>
                </a:solidFill>
              </a:rPr>
              <a:t>для моей будущей </a:t>
            </a:r>
          </a:p>
          <a:p>
            <a:pPr algn="ctr"/>
            <a:r>
              <a:rPr lang="ru-RU" sz="5400" b="1" dirty="0" smtClean="0">
                <a:solidFill>
                  <a:srgbClr val="CC0000"/>
                </a:solidFill>
              </a:rPr>
              <a:t>профессии!</a:t>
            </a:r>
            <a:endParaRPr lang="ru-RU" sz="5400" b="1" dirty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548680"/>
            <a:ext cx="11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Вывод: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086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Ученики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</a:rPr>
              <a:t>9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класса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charset="0"/>
              </a:rPr>
              <a:t>на уроках труда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получают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</a:rPr>
              <a:t>навыки работы по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charset="0"/>
              </a:rPr>
              <a:t>профилям: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endParaRPr lang="ru-RU" sz="2800" b="1" dirty="0">
              <a:solidFill>
                <a:srgbClr val="000000"/>
              </a:solidFill>
              <a:latin typeface="Arial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Arial" charset="0"/>
              </a:rPr>
              <a:t>швея                столяр</a:t>
            </a:r>
            <a:endParaRPr lang="ru-RU" sz="44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67744" y="2153691"/>
            <a:ext cx="129614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92080" y="2153691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406064" y="2258470"/>
            <a:ext cx="2" cy="2106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22725" y="3897387"/>
            <a:ext cx="49666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Дополнительное образование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    кружок «МАСТЕРИЦА»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177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9019" y="-171400"/>
            <a:ext cx="863954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       Математика в профессии 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                      «швея» </a:t>
            </a:r>
          </a:p>
          <a:p>
            <a:r>
              <a:rPr lang="ru-RU" sz="8000" b="1" dirty="0">
                <a:solidFill>
                  <a:srgbClr val="CC0000"/>
                </a:solidFill>
              </a:rPr>
              <a:t> </a:t>
            </a:r>
            <a:r>
              <a:rPr lang="ru-RU" sz="8000" b="1" dirty="0" smtClean="0">
                <a:solidFill>
                  <a:srgbClr val="CC0000"/>
                </a:solidFill>
              </a:rPr>
              <a:t>                    </a:t>
            </a:r>
            <a:endParaRPr lang="ru-RU" sz="2800" b="1" dirty="0">
              <a:solidFill>
                <a:srgbClr val="CC0000"/>
              </a:solidFill>
            </a:endParaRPr>
          </a:p>
          <a:p>
            <a:endParaRPr lang="ru-RU" sz="2800" b="1" dirty="0" smtClean="0">
              <a:solidFill>
                <a:srgbClr val="CC0000"/>
              </a:solidFill>
            </a:endParaRPr>
          </a:p>
          <a:p>
            <a:r>
              <a:rPr lang="ru-RU" sz="2800" b="1" dirty="0">
                <a:solidFill>
                  <a:srgbClr val="CC0000"/>
                </a:solidFill>
              </a:rPr>
              <a:t> </a:t>
            </a:r>
            <a:r>
              <a:rPr lang="ru-RU" sz="2800" b="1" dirty="0" smtClean="0">
                <a:solidFill>
                  <a:srgbClr val="CC0000"/>
                </a:solidFill>
              </a:rPr>
              <a:t>                                                                                 </a:t>
            </a:r>
            <a:endParaRPr lang="ru-RU" sz="8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984776" cy="52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98" y="3212976"/>
            <a:ext cx="210557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29158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9" y="3212976"/>
            <a:ext cx="51110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92" y="242822"/>
            <a:ext cx="23288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6865" y="882586"/>
            <a:ext cx="75130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Умение пользоваться  линейкой,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измерять и откладывать отрезки от заданной точки,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проводить прямые линии,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выполнять арифметические действия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 натуральными числами и дробями.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823"/>
            <a:ext cx="20970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5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36" y="546932"/>
            <a:ext cx="6340138" cy="49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9884" y="108023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Швейное дело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85267"/>
            <a:ext cx="19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Математика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48689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Умение строить прямой угол,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обозначение прямоугольников и квадратов латинскими буквами, понятие  «масштаб»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316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Равные фигуры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3" y="584775"/>
            <a:ext cx="20970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13" y="584774"/>
            <a:ext cx="23288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ердце 2"/>
          <p:cNvSpPr/>
          <p:nvPr/>
        </p:nvSpPr>
        <p:spPr>
          <a:xfrm>
            <a:off x="314673" y="1412776"/>
            <a:ext cx="2529135" cy="21602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314672" y="3761254"/>
            <a:ext cx="2529135" cy="226003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6347751" cy="45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245135"/>
            <a:ext cx="184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Косынка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5" y="829910"/>
            <a:ext cx="20970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3947" y="836701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Швейное дело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6" y="1876957"/>
            <a:ext cx="1953768" cy="186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82258" y="4465949"/>
            <a:ext cx="4152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Построение прямоугольного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треугольника,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свойства треугольника.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450471" y="2445326"/>
            <a:ext cx="0" cy="6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2266" y="1864833"/>
            <a:ext cx="1929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21604" y="1864833"/>
            <a:ext cx="0" cy="184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3032" y="14696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856" y="365321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86226" y="366212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16736" y="4095505"/>
            <a:ext cx="3033003" cy="14613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76400" y="465313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47346" y="469678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46034" y="157383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13" y="1485493"/>
            <a:ext cx="2577766" cy="19333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04" y="1810195"/>
            <a:ext cx="3219596" cy="21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38442"/>
            <a:ext cx="2219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Наволочка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1943"/>
            <a:ext cx="20970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93" y="631943"/>
            <a:ext cx="23288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0589"/>
            <a:ext cx="2158691" cy="205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07" y="1271705"/>
            <a:ext cx="2773747" cy="24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63" y="4073322"/>
            <a:ext cx="2789401" cy="250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581128"/>
            <a:ext cx="3255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Построение квадрата,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свойства квадрата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11" y="12752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70251" y="12873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0011" y="36528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01607" y="3671911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1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3455</TotalTime>
  <Words>308</Words>
  <Application>Microsoft Office PowerPoint</Application>
  <PresentationFormat>Экран (4:3)</PresentationFormat>
  <Paragraphs>134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146</cp:revision>
  <dcterms:created xsi:type="dcterms:W3CDTF">2012-01-27T07:41:01Z</dcterms:created>
  <dcterms:modified xsi:type="dcterms:W3CDTF">2019-02-03T09:18:39Z</dcterms:modified>
</cp:coreProperties>
</file>