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0" r:id="rId3"/>
    <p:sldId id="256" r:id="rId4"/>
    <p:sldId id="257" r:id="rId5"/>
    <p:sldId id="258" r:id="rId6"/>
    <p:sldId id="259" r:id="rId7"/>
    <p:sldId id="260" r:id="rId8"/>
    <p:sldId id="261" r:id="rId9"/>
    <p:sldId id="27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7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 Медиация – мирное урегулирование конфликтов!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Спор – довольно опасная вещь. Он часто ведет к охлаждению отношений и к недоразумениям. Вы можете победить в споре, но вместе с тем потерять друга.</a:t>
            </a:r>
          </a:p>
          <a:p>
            <a:pPr algn="r"/>
            <a:r>
              <a:rPr lang="ru-RU" i="1" dirty="0" smtClean="0"/>
              <a:t>Д. </a:t>
            </a:r>
            <a:r>
              <a:rPr lang="ru-RU" i="1" dirty="0" err="1" smtClean="0"/>
              <a:t>Леббок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6402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9458523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mediacia.by/sites/default/files/images/Mediacia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6392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826109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mediacia.by/sites/default/files/images/Mediacia0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60647"/>
            <a:ext cx="9169867" cy="6410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4968046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mediacia.by/sites/default/files/images/Mediacia0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10088" cy="636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99253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mediacia.by/sites/default/files/images/Mediacia0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8680" cy="6396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383439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mediacia.by/sites/default/files/mediacia06_20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979" y="188640"/>
            <a:ext cx="9145979" cy="6400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000713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83568" y="207690"/>
            <a:ext cx="3364518" cy="3616494"/>
          </a:xfrm>
        </p:spPr>
        <p:txBody>
          <a:bodyPr>
            <a:noAutofit/>
          </a:bodyPr>
          <a:lstStyle/>
          <a:p>
            <a:pPr marL="0" indent="450000">
              <a:buNone/>
            </a:pPr>
            <a:r>
              <a:rPr lang="ru-RU" sz="2400" dirty="0" smtClean="0"/>
              <a:t>Придумать 8 слов, имеющих отношение к школьной службе примирения, в каждом из которых используются одна буква из слова «</a:t>
            </a:r>
            <a:r>
              <a:rPr lang="ru-RU" sz="2400" b="1" dirty="0" smtClean="0">
                <a:solidFill>
                  <a:srgbClr val="FF0000"/>
                </a:solidFill>
              </a:rPr>
              <a:t>Медиация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grpSp>
        <p:nvGrpSpPr>
          <p:cNvPr id="2" name="Группа 19"/>
          <p:cNvGrpSpPr/>
          <p:nvPr/>
        </p:nvGrpSpPr>
        <p:grpSpPr>
          <a:xfrm>
            <a:off x="4361588" y="722349"/>
            <a:ext cx="4036111" cy="4016575"/>
            <a:chOff x="4355976" y="636561"/>
            <a:chExt cx="4036111" cy="401657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876256" y="1628800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876256" y="2132856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879919" y="3140968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372200" y="2126789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879919" y="2636912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876256" y="3645024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876256" y="4149080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876256" y="636561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6876256" y="1140617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380312" y="2132856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888031" y="2132856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868144" y="2126789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364088" y="2126789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860032" y="2126789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4355976" y="2133979"/>
              <a:ext cx="504056" cy="50405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1111рннрр5</a:t>
              </a:r>
              <a:endParaRPr lang="ru-RU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885531" y="537683"/>
            <a:ext cx="464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м</a:t>
            </a:r>
            <a:endParaRPr lang="ru-RU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4389035" y="2042536"/>
            <a:ext cx="4491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к</a:t>
            </a:r>
            <a:endParaRPr lang="ru-RU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4862552" y="2068741"/>
            <a:ext cx="4603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о</a:t>
            </a:r>
            <a:endParaRPr lang="ru-RU" sz="4000" dirty="0"/>
          </a:p>
        </p:txBody>
      </p:sp>
      <p:sp>
        <p:nvSpPr>
          <p:cNvPr id="24" name="TextBox 23"/>
          <p:cNvSpPr txBox="1"/>
          <p:nvPr/>
        </p:nvSpPr>
        <p:spPr>
          <a:xfrm>
            <a:off x="5404353" y="2015937"/>
            <a:ext cx="4716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н</a:t>
            </a:r>
            <a:endParaRPr lang="ru-RU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5837637" y="2042536"/>
            <a:ext cx="583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ф</a:t>
            </a:r>
            <a:endParaRPr lang="ru-RU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6476690" y="2117852"/>
            <a:ext cx="473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л</a:t>
            </a:r>
            <a:endParaRPr lang="ru-RU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6949896" y="2081974"/>
            <a:ext cx="4780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и</a:t>
            </a:r>
            <a:endParaRPr lang="ru-RU" sz="4000" dirty="0"/>
          </a:p>
        </p:txBody>
      </p:sp>
      <p:sp>
        <p:nvSpPr>
          <p:cNvPr id="28" name="TextBox 27"/>
          <p:cNvSpPr txBox="1"/>
          <p:nvPr/>
        </p:nvSpPr>
        <p:spPr>
          <a:xfrm>
            <a:off x="7444481" y="2117852"/>
            <a:ext cx="4491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к</a:t>
            </a:r>
            <a:endParaRPr lang="ru-RU" sz="4000" dirty="0"/>
          </a:p>
        </p:txBody>
      </p:sp>
      <p:sp>
        <p:nvSpPr>
          <p:cNvPr id="29" name="TextBox 28"/>
          <p:cNvSpPr txBox="1"/>
          <p:nvPr/>
        </p:nvSpPr>
        <p:spPr>
          <a:xfrm>
            <a:off x="7937120" y="2129845"/>
            <a:ext cx="4171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т</a:t>
            </a:r>
            <a:endParaRPr lang="ru-RU" sz="4000" dirty="0"/>
          </a:p>
        </p:txBody>
      </p:sp>
      <p:sp>
        <p:nvSpPr>
          <p:cNvPr id="30" name="TextBox 29"/>
          <p:cNvSpPr txBox="1"/>
          <p:nvPr/>
        </p:nvSpPr>
        <p:spPr>
          <a:xfrm>
            <a:off x="6881868" y="1022575"/>
            <a:ext cx="546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е</a:t>
            </a:r>
            <a:endParaRPr lang="ru-RU" sz="4000" dirty="0"/>
          </a:p>
        </p:txBody>
      </p:sp>
      <p:sp>
        <p:nvSpPr>
          <p:cNvPr id="31" name="TextBox 30"/>
          <p:cNvSpPr txBox="1"/>
          <p:nvPr/>
        </p:nvSpPr>
        <p:spPr>
          <a:xfrm>
            <a:off x="6917362" y="1612673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д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6933276" y="2528725"/>
            <a:ext cx="447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а</a:t>
            </a:r>
            <a:endParaRPr lang="ru-RU" sz="4000" dirty="0"/>
          </a:p>
        </p:txBody>
      </p:sp>
      <p:sp>
        <p:nvSpPr>
          <p:cNvPr id="33" name="TextBox 32"/>
          <p:cNvSpPr txBox="1"/>
          <p:nvPr/>
        </p:nvSpPr>
        <p:spPr>
          <a:xfrm>
            <a:off x="6881868" y="3038074"/>
            <a:ext cx="556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ц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81868" y="3628897"/>
            <a:ext cx="4780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/>
              <a:t>и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85531" y="4132953"/>
            <a:ext cx="609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я</a:t>
            </a:r>
            <a:endParaRPr lang="ru-RU" sz="4000" dirty="0"/>
          </a:p>
        </p:txBody>
      </p:sp>
      <p:sp>
        <p:nvSpPr>
          <p:cNvPr id="38" name="TextBox 37"/>
          <p:cNvSpPr txBox="1"/>
          <p:nvPr/>
        </p:nvSpPr>
        <p:spPr>
          <a:xfrm>
            <a:off x="4389035" y="1022575"/>
            <a:ext cx="21868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FF00"/>
                </a:solidFill>
              </a:rPr>
              <a:t>Пример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37" name="Заголовок 3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944635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79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Медиация – мирное урегулирование конфликтов!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adminka</dc:creator>
  <cp:lastModifiedBy>1</cp:lastModifiedBy>
  <cp:revision>12</cp:revision>
  <dcterms:created xsi:type="dcterms:W3CDTF">2017-06-09T08:01:27Z</dcterms:created>
  <dcterms:modified xsi:type="dcterms:W3CDTF">2019-01-26T19:25:01Z</dcterms:modified>
</cp:coreProperties>
</file>