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75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0-НА КОНКУРС\книга\на печать\книга 2\0-облож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D:\0-НА КОНКУРС\книга\на печать\книга 2\молоненков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144000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D:\0-НА КОНКУРС\книга\на печать\книга 2\павлов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44000" cy="48812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D:\0-НА КОНКУРС\книга\на печать\книга 2\пискарев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4"/>
            <a:ext cx="8640960" cy="52413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D:\0-НА КОНКУРС\книга\на печать\книга 2\румянцев ас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22904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D:\0-НА КОНКУРС\книга\на печать\книга 2\румянцев дм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8943392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D:\0-НА КОНКУРС\книга\на печать\книга 2\Семенов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8943392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6386" name="Picture 2" descr="D:\0-НА КОНКУРС\книга\на печать\книга 2\соколов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0"/>
            <a:ext cx="8786330" cy="48812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D:\0-НА КОНКУРС\книга\на печать\книга 2\сорнев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8813778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D:\0-НА КОНКУРС\книга\на печать\книга 2\цапов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073007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 descr="D:\0-НА КОНКУРС\книга\на печать\книга 2\чернов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92696"/>
            <a:ext cx="9144000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0-НА КОНКУРС\книга\на печать\книга 2\Виноградов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44000" cy="51693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D:\0-НА КОНКУРС\книга\на печать\книга 2\0-последний лист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Продукт «Книга памяти»</a:t>
            </a:r>
            <a:endParaRPr lang="ru-RU" dirty="0"/>
          </a:p>
        </p:txBody>
      </p:sp>
      <p:pic>
        <p:nvPicPr>
          <p:cNvPr id="1026" name="Picture 2" descr="D:\Документы\Рабочий стол\ФОТО\IMG_20190225_1248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4026871" cy="2265115"/>
          </a:xfrm>
          <a:prstGeom prst="rect">
            <a:avLst/>
          </a:prstGeom>
          <a:noFill/>
        </p:spPr>
      </p:pic>
      <p:pic>
        <p:nvPicPr>
          <p:cNvPr id="8" name="Рисунок 7" descr="IMG_20190225_1248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6012" y="1556792"/>
            <a:ext cx="4107948" cy="2310721"/>
          </a:xfrm>
          <a:prstGeom prst="rect">
            <a:avLst/>
          </a:prstGeom>
        </p:spPr>
      </p:pic>
      <p:pic>
        <p:nvPicPr>
          <p:cNvPr id="9" name="Рисунок 8" descr="IMG_20190225_1248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3728" y="4005064"/>
            <a:ext cx="4536504" cy="255178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0-НА КОНКУРС\книга\на печать\книга 2\волков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476672"/>
            <a:ext cx="9200729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0-НА КОНКУРС\книга\на печать\книга 2\Данчеев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000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0-НА КОНКУРС\книга\на печать\книга 2\Денисенков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045559" cy="50253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D:\0-НА КОНКУРС\книга\на печать\книга 2\жестков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8684164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0-НА КОНКУРС\книга\на печать\книга 2\камышев 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202621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D:\0-НА КОНКУРС\книга\на печать\книга 2\крылов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045559" cy="50253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D:\0-НА КОНКУРС\книга\на печать\книга 2\маричев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44000" cy="48812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6</Words>
  <Application>Microsoft Office PowerPoint</Application>
  <PresentationFormat>Экран (4:3)</PresentationFormat>
  <Paragraphs>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 </vt:lpstr>
      <vt:lpstr>Слайд 17</vt:lpstr>
      <vt:lpstr>Слайд 18</vt:lpstr>
      <vt:lpstr>Слайд 19</vt:lpstr>
      <vt:lpstr>Слайд 20</vt:lpstr>
      <vt:lpstr>Продукт «Книга памяти»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4</cp:revision>
  <dcterms:created xsi:type="dcterms:W3CDTF">2019-01-09T12:51:25Z</dcterms:created>
  <dcterms:modified xsi:type="dcterms:W3CDTF">2019-02-26T11:25:27Z</dcterms:modified>
</cp:coreProperties>
</file>