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2161"/>
            <a:ext cx="9144000" cy="6494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5013176"/>
            <a:ext cx="48965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</a:t>
            </a:r>
          </a:p>
          <a:p>
            <a:r>
              <a:rPr lang="ru-RU" sz="2400" dirty="0" smtClean="0"/>
              <a:t>воспитатель Романова Г.И.</a:t>
            </a:r>
          </a:p>
          <a:p>
            <a:r>
              <a:rPr lang="ru-RU" sz="2400" dirty="0" smtClean="0"/>
              <a:t>МКДОУ ИМРСК «Детский сад № 20»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79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computer</cp:lastModifiedBy>
  <cp:revision>2</cp:revision>
  <dcterms:created xsi:type="dcterms:W3CDTF">2017-07-11T19:45:21Z</dcterms:created>
  <dcterms:modified xsi:type="dcterms:W3CDTF">2017-07-11T20:04:30Z</dcterms:modified>
</cp:coreProperties>
</file>