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8" r:id="rId1"/>
  </p:sldMasterIdLst>
  <p:sldIdLst>
    <p:sldId id="261" r:id="rId2"/>
    <p:sldId id="269" r:id="rId3"/>
    <p:sldId id="271" r:id="rId4"/>
    <p:sldId id="277" r:id="rId5"/>
    <p:sldId id="264" r:id="rId6"/>
    <p:sldId id="270" r:id="rId7"/>
    <p:sldId id="27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7033" autoAdjust="0"/>
    <p:restoredTop sz="94660"/>
  </p:normalViewPr>
  <p:slideViewPr>
    <p:cSldViewPr snapToGrid="0">
      <p:cViewPr varScale="1">
        <p:scale>
          <a:sx n="73" d="100"/>
          <a:sy n="73" d="100"/>
        </p:scale>
        <p:origin x="-510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10/29/2018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10/29/2018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10/29/2018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10/29/2018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10/29/2018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10/29/2018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10/29/2018</a:t>
            </a:fld>
            <a:endParaRPr lang="en-US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10/29/2018</a:t>
            </a:fld>
            <a:endParaRPr lang="en-US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10/29/2018</a:t>
            </a:fld>
            <a:endParaRPr lang="en-US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10/29/2018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10/29/2018</a:t>
            </a:fld>
            <a:endParaRPr lang="en-US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56000"/>
            <a:lum bright="3000"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10/29/2018</a:t>
            </a:fld>
            <a:endParaRPr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862148"/>
            <a:ext cx="10972800" cy="1397726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Нравственно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патриотическое воспитание дошкольников.</a:t>
            </a:r>
            <a:r>
              <a:rPr lang="ru-RU" b="1" i="1" dirty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b="1" i="1" dirty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b="1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600" y="3017520"/>
            <a:ext cx="10972800" cy="310864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        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    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МБДОУ «Детский сад №20» ИГОСК</a:t>
            </a:r>
          </a:p>
          <a:p>
            <a:pPr marL="0" indent="0" algn="ctr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Воспитатель высшей квалификационной категории: </a:t>
            </a:r>
          </a:p>
          <a:p>
            <a:pPr marL="0" indent="0" algn="ctr"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Романова Галина Ивановна.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441087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274637"/>
            <a:ext cx="11029407" cy="5773466"/>
          </a:xfrm>
        </p:spPr>
        <p:txBody>
          <a:bodyPr>
            <a:normAutofit/>
          </a:bodyPr>
          <a:lstStyle/>
          <a:p>
            <a:pPr algn="just"/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«Любовь к родному краю, родной культуре, родной речи начинается с малого – с любви к своей семье, к своему жилищу, к своему детскому саду. Постепенно расширяясь, эта любовь переходит в любовь к Родине, её истории, прошлому и настоящему, ко всему человечеству» Д.С.Лихачёв</a:t>
            </a:r>
            <a:endParaRPr lang="ru-RU" sz="36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274741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488848"/>
          </a:xfrm>
        </p:spPr>
        <p:txBody>
          <a:bodyPr>
            <a:normAutofit/>
          </a:bodyPr>
          <a:lstStyle/>
          <a:p>
            <a:pPr algn="l"/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Цель :</a:t>
            </a:r>
            <a:endParaRPr lang="ru-RU" sz="3600" b="1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9451" y="2168433"/>
            <a:ext cx="10993573" cy="362276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формирование у детей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гендерной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семейной, гражданской принадлежности, воспитание любви к Родине, гордости за её достижения, патриотических чувств.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680588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одержимое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воспитывать у ребенка любовь и привязанность </a:t>
            </a:r>
            <a:endParaRPr lang="ru-RU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своей семье, дому, детскому саду, улице,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поселку</a:t>
            </a:r>
          </a:p>
          <a:p>
            <a:pPr algn="ctr">
              <a:buNone/>
            </a:pPr>
            <a:r>
              <a:rPr lang="ru-RU" dirty="0" smtClean="0"/>
              <a:t>                                                                             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формировать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бережное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отношение </a:t>
            </a:r>
          </a:p>
          <a:p>
            <a:pPr algn="ctr"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             к природе и всему живому</a:t>
            </a:r>
          </a:p>
          <a:p>
            <a:pPr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развивать интерес к русским традициям</a:t>
            </a:r>
          </a:p>
          <a:p>
            <a:pPr algn="ctr">
              <a:buNone/>
            </a:pPr>
            <a:r>
              <a:rPr lang="ru-RU" b="1" dirty="0" smtClean="0"/>
              <a:t>Задачи</a:t>
            </a:r>
            <a:r>
              <a:rPr lang="ru-RU" dirty="0" smtClean="0"/>
              <a:t> </a:t>
            </a:r>
          </a:p>
          <a:p>
            <a:pPr algn="ctr">
              <a:buNone/>
            </a:pPr>
            <a:endParaRPr lang="ru-RU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ru-RU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знакомить детей с </a:t>
            </a:r>
          </a:p>
          <a:p>
            <a:pPr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символами государства (герб, флаг, гимн)                                 расширять </a:t>
            </a:r>
            <a:r>
              <a:rPr lang="ru-RU" sz="1800" b="1" dirty="0">
                <a:latin typeface="Times New Roman" pitchFamily="18" charset="0"/>
                <a:cs typeface="Times New Roman" pitchFamily="18" charset="0"/>
              </a:rPr>
              <a:t>представления о городах </a:t>
            </a: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России</a:t>
            </a:r>
          </a:p>
          <a:p>
            <a:pPr>
              <a:buNone/>
            </a:pPr>
            <a:endParaRPr lang="ru-RU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развивать чувства ответственности и гордости за достижения страны</a:t>
            </a:r>
            <a:endParaRPr lang="ru-RU" sz="1800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Прямая со стрелкой 9"/>
          <p:cNvCxnSpPr/>
          <p:nvPr/>
        </p:nvCxnSpPr>
        <p:spPr>
          <a:xfrm rot="16200000" flipV="1">
            <a:off x="5375367" y="2906486"/>
            <a:ext cx="1410789" cy="1306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flipV="1">
            <a:off x="6818811" y="3030583"/>
            <a:ext cx="1214846" cy="744583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6831874" y="4127863"/>
            <a:ext cx="1528355" cy="953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 rot="10800000">
            <a:off x="3200401" y="3513909"/>
            <a:ext cx="2155371" cy="31350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rot="10800000" flipV="1">
            <a:off x="2899954" y="4088674"/>
            <a:ext cx="2743200" cy="940526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rot="16200000" flipH="1">
            <a:off x="5257800" y="4970416"/>
            <a:ext cx="1724297" cy="39189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4311179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Актуальность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ru-RU" dirty="0" smtClean="0"/>
              <a:t>	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настоящее время актуальность проблем, связанных с патриотическим воспитанием на современном этапе общества, приобретает чрезвычайную значимость. Очень важно приобщение ребенка к культуре своего народа, к наследию предков. Это воспитывает уважение, гордость за землю, на которой мы живем. К сожалению, некоторые меры, которые предпринимают политики, не всегда являются популярными. Поэтому патриотическое воспитание дошкольников на сегодняшний день является одним из приоритетных направлений в области образования.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741963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6732" y="-22860"/>
            <a:ext cx="10119049" cy="45719"/>
          </a:xfrm>
        </p:spPr>
        <p:txBody>
          <a:bodyPr>
            <a:normAutofit fontScale="90000"/>
          </a:bodyPr>
          <a:lstStyle/>
          <a:p>
            <a:pPr algn="just"/>
            <a:r>
              <a:rPr lang="ru-RU" sz="2400" b="1" dirty="0">
                <a:latin typeface="Calibri" panose="020F0502020204030204" pitchFamily="34" charset="0"/>
                <a:cs typeface="Calibri" panose="020F0502020204030204" pitchFamily="34" charset="0"/>
              </a:rPr>
              <a:t> </a:t>
            </a:r>
            <a:r>
              <a:rPr lang="ru-RU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ru-RU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ru-RU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ru-RU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ru-RU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ru-RU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ru-RU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ru-RU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ru-RU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ru-RU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lang="ru-RU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будучи патриотом сам, педагог не сможет и в ребёнке пробудить чувство любви к окружающей природе, к Родине.</a:t>
            </a:r>
            <a:endParaRPr lang="ru-RU" sz="36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 flipV="1">
            <a:off x="949234" y="7066690"/>
            <a:ext cx="10972800" cy="65630"/>
          </a:xfrm>
        </p:spPr>
        <p:txBody>
          <a:bodyPr>
            <a:normAutofit fontScale="25000" lnSpcReduction="20000"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40406086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92957" y="666205"/>
            <a:ext cx="10018713" cy="3971109"/>
          </a:xfrm>
        </p:spPr>
        <p:txBody>
          <a:bodyPr>
            <a:noAutofit/>
          </a:bodyPr>
          <a:lstStyle/>
          <a:p>
            <a:r>
              <a:rPr lang="ru-RU" sz="8000" b="1" i="1" dirty="0" smtClean="0"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ru-RU" sz="80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8779261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394</TotalTime>
  <Words>149</Words>
  <Application>Microsoft Office PowerPoint</Application>
  <PresentationFormat>Произвольный</PresentationFormat>
  <Paragraphs>23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Нравственно – патриотическое воспитание дошкольников. </vt:lpstr>
      <vt:lpstr>«Любовь к родному краю, родной культуре, родной речи начинается с малого – с любви к своей семье, к своему жилищу, к своему детскому саду. Постепенно расширяясь, эта любовь переходит в любовь к Родине, её истории, прошлому и настоящему, ко всему человечеству» Д.С.Лихачёв</vt:lpstr>
      <vt:lpstr>Цель :</vt:lpstr>
      <vt:lpstr>Слайд 4</vt:lpstr>
      <vt:lpstr>Актуальность </vt:lpstr>
      <vt:lpstr>           Не будучи патриотом сам, педагог не сможет и в ребёнке пробудить чувство любви к окружающей природе, к Родине.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Татьяна</dc:creator>
  <cp:lastModifiedBy>Galina</cp:lastModifiedBy>
  <cp:revision>56</cp:revision>
  <dcterms:created xsi:type="dcterms:W3CDTF">2013-12-16T19:12:19Z</dcterms:created>
  <dcterms:modified xsi:type="dcterms:W3CDTF">2018-10-29T17:00:49Z</dcterms:modified>
</cp:coreProperties>
</file>