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15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619296" cy="2152650"/>
          </a:xfrm>
        </p:spPr>
        <p:txBody>
          <a:bodyPr/>
          <a:lstStyle/>
          <a:p>
            <a:pPr algn="ctr"/>
            <a:r>
              <a:rPr lang="ru-RU" sz="3600" dirty="0" smtClean="0"/>
              <a:t>Проектная работа</a:t>
            </a:r>
            <a:br>
              <a:rPr lang="ru-RU" sz="3600" dirty="0" smtClean="0"/>
            </a:br>
            <a:r>
              <a:rPr lang="ru-RU" sz="3600" dirty="0" smtClean="0"/>
              <a:t>«Игрушка будущего»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 smtClean="0"/>
              <a:t>Настенная живопись»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 Лямина Мария, ученица 8 «А» класса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649497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«Для </a:t>
            </a:r>
            <a:r>
              <a:rPr lang="ru-RU" dirty="0"/>
              <a:t>любого ребенка рисовать на стенах – радость. </a:t>
            </a:r>
            <a:r>
              <a:rPr lang="en-US" dirty="0" smtClean="0"/>
              <a:t>Funny -</a:t>
            </a:r>
            <a:r>
              <a:rPr lang="ru-RU" dirty="0" smtClean="0"/>
              <a:t>проектор</a:t>
            </a:r>
            <a:r>
              <a:rPr lang="ru-RU" dirty="0"/>
              <a:t>, реагирующий на специальную светодиодную ручку. Он будет отображать на стене и любой другой поверхности детские каракули, которые можно потом </a:t>
            </a:r>
            <a:r>
              <a:rPr lang="ru-RU" dirty="0" smtClean="0"/>
              <a:t>сохранить».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4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03840" cy="914400"/>
          </a:xfrm>
        </p:spPr>
        <p:txBody>
          <a:bodyPr/>
          <a:lstStyle/>
          <a:p>
            <a:pPr algn="ctr"/>
            <a:r>
              <a:rPr lang="ru-RU" sz="4000" dirty="0" smtClean="0"/>
              <a:t>Признаки, характеризующие </a:t>
            </a:r>
            <a:r>
              <a:rPr lang="ru-RU" sz="4000" dirty="0"/>
              <a:t>хорошую детскую игрушку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77768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Полезная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Развивающая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Образовательная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Небольшая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Компактная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Многофункциональная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Симпатичная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Качественная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Удобная в использование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68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r>
              <a:rPr lang="ru-RU" dirty="0" smtClean="0"/>
              <a:t>«Настенная живопись»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9906" y="508518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бы хотела </a:t>
            </a:r>
            <a:r>
              <a:rPr lang="ru-RU" dirty="0"/>
              <a:t>разработать интерактивную игрушку, позволяющую детям изрисовывать стены без ущерба для </a:t>
            </a:r>
            <a:r>
              <a:rPr lang="ru-RU" dirty="0" smtClean="0"/>
              <a:t>интерьера. Это будет проектор </a:t>
            </a:r>
            <a:r>
              <a:rPr lang="ru-RU" dirty="0"/>
              <a:t>и набор разноцветных виртуальных маркеров, не портящих обои, дерево, ковры… Словом, не оставляющие следов на любых настенных покрытиях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9"/>
            <a:ext cx="4829494" cy="234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655" y="136788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«Для любого ребенка рисовать на стенах – радость. Funny -проектор, реагирующий на специальную светодиодную ручку. Он будет отображать на стене и любой другой поверхности детские каракули, которые можно потом сохранить».</a:t>
            </a:r>
          </a:p>
        </p:txBody>
      </p:sp>
    </p:spTree>
    <p:extLst>
      <p:ext uri="{BB962C8B-B14F-4D97-AF65-F5344CB8AC3E}">
        <p14:creationId xmlns:p14="http://schemas.microsoft.com/office/powerpoint/2010/main" val="180782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90872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Она будет очень удобная в использовании. Ты включаешь ее и через 30 секунд ребенок может без проблем и ущерба стенам рисовать на них.  Кроме обычного листа в программе будут различные развивающие игры, где можно будет рисовать пошагово, повторять за художниками и рисовать по </a:t>
            </a:r>
            <a:r>
              <a:rPr lang="ru-RU" dirty="0" smtClean="0"/>
              <a:t>линиям.  Она будет предназначена для детей старше 3 лет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73274"/>
            <a:ext cx="4249283" cy="26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5"/>
            <a:ext cx="3908228" cy="26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74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</TotalTime>
  <Words>207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Базовая</vt:lpstr>
      <vt:lpstr>Проектная работа «Игрушка будущего» «Настенная живопись»</vt:lpstr>
      <vt:lpstr>Признаки, характеризующие хорошую детскую игрушку</vt:lpstr>
      <vt:lpstr>«Настенная живопись»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«Настенная живопись»</dc:title>
  <dc:creator>Мария Лямина</dc:creator>
  <cp:lastModifiedBy>аравраар</cp:lastModifiedBy>
  <cp:revision>5</cp:revision>
  <dcterms:created xsi:type="dcterms:W3CDTF">2019-02-12T09:10:03Z</dcterms:created>
  <dcterms:modified xsi:type="dcterms:W3CDTF">2019-02-14T06:16:53Z</dcterms:modified>
</cp:coreProperties>
</file>