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6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89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93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32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05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45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184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97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81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66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13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eave">
          <a:fgClr>
            <a:srgbClr val="92D050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00A5E-68DE-470E-A315-7202E23D8EC4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76405-7FDB-49CD-9D51-CDAF1E97FD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79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DnDiag">
          <a:fgClr>
            <a:srgbClr val="92D050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Проект на тему:</a:t>
            </a:r>
            <a:b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«Обучающая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программа по методам решения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уравнений»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Драчев</a:t>
            </a:r>
            <a:r>
              <a:rPr lang="ru-RU" dirty="0" smtClean="0"/>
              <a:t> Олег</a:t>
            </a:r>
          </a:p>
          <a:p>
            <a:r>
              <a:rPr lang="ru-RU" dirty="0" smtClean="0"/>
              <a:t>7б </a:t>
            </a:r>
            <a:r>
              <a:rPr lang="ru-RU" dirty="0" smtClean="0"/>
              <a:t>класс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64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Ты ошибся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97193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49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молодец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8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Ты ошибся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99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молодец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49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Ты ошибся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73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Обучение пройдено!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25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hlinkClick r:id="rId2" action="ppaction://hlinksldjump"/>
              </a:rPr>
              <a:t>Метод проб и ошибок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hlinkClick r:id="rId3" action="ppaction://hlinksldjump"/>
              </a:rPr>
              <a:t>Метод весов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hlinkClick r:id="rId4" action="ppaction://hlinksldjump"/>
              </a:rPr>
              <a:t>Метод переноса членов уравнения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hlinkClick r:id="rId5" action="ppaction://hlinksldjump"/>
              </a:rPr>
              <a:t>Проверь себя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52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агетная рамка 5"/>
          <p:cNvSpPr/>
          <p:nvPr/>
        </p:nvSpPr>
        <p:spPr>
          <a:xfrm>
            <a:off x="395536" y="538911"/>
            <a:ext cx="8496944" cy="6264696"/>
          </a:xfrm>
          <a:prstGeom prst="bevel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Метод проб и ошибок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1379909"/>
                <a:ext cx="7749462" cy="4785395"/>
              </a:xfrm>
            </p:spPr>
            <p:txBody>
              <a:bodyPr/>
              <a:lstStyle/>
              <a:p>
                <a:r>
                  <a:rPr lang="ru-RU" dirty="0" smtClean="0"/>
                  <a:t>При методе проб и ошибок вы должны найти ответ подбирая случайные значения.</a:t>
                </a:r>
              </a:p>
              <a:p>
                <a:r>
                  <a:rPr lang="ru-RU" dirty="0" smtClean="0"/>
                  <a:t>Например: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=64</a:t>
                </a:r>
              </a:p>
              <a:p>
                <a:r>
                  <a:rPr lang="ru-RU" dirty="0" smtClean="0"/>
                  <a:t>Решение: Пусть </a:t>
                </a:r>
                <a:r>
                  <a:rPr lang="en-US" dirty="0" smtClean="0"/>
                  <a:t>x=3	</a:t>
                </a:r>
                <a:r>
                  <a:rPr lang="ru-RU" dirty="0" smtClean="0"/>
                  <a:t>тогда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=27</a:t>
                </a:r>
                <a:r>
                  <a:rPr lang="en-US" dirty="0"/>
                  <a:t> </a:t>
                </a:r>
                <a:endParaRPr lang="ru-RU" dirty="0" smtClean="0"/>
              </a:p>
              <a:p>
                <a:r>
                  <a:rPr lang="ru-RU" dirty="0" smtClean="0"/>
                  <a:t>значит </a:t>
                </a:r>
                <a:r>
                  <a:rPr lang="en-US" dirty="0" smtClean="0"/>
                  <a:t>x</a:t>
                </a:r>
                <a:r>
                  <a:rPr lang="ru-RU" dirty="0" smtClean="0"/>
                  <a:t> должен быть больше</a:t>
                </a:r>
              </a:p>
              <a:p>
                <a:r>
                  <a:rPr lang="ru-RU" dirty="0" smtClean="0"/>
                  <a:t>Пусть </a:t>
                </a:r>
                <a:r>
                  <a:rPr lang="en-US" dirty="0" smtClean="0"/>
                  <a:t>x=</a:t>
                </a:r>
                <a:r>
                  <a:rPr lang="ru-RU" dirty="0" smtClean="0"/>
                  <a:t>4	тогда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:r>
                  <a:rPr lang="ru-RU" dirty="0" smtClean="0"/>
                  <a:t>64</a:t>
                </a:r>
              </a:p>
              <a:p>
                <a:r>
                  <a:rPr lang="ru-RU" dirty="0" smtClean="0"/>
                  <a:t>И это правильный ответ!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1379909"/>
                <a:ext cx="7749462" cy="4785395"/>
              </a:xfrm>
              <a:blipFill rotWithShape="1">
                <a:blip r:embed="rId2"/>
                <a:stretch>
                  <a:fillRect l="-1810" t="-16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3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агетная рамка 5"/>
          <p:cNvSpPr/>
          <p:nvPr/>
        </p:nvSpPr>
        <p:spPr>
          <a:xfrm>
            <a:off x="395536" y="593304"/>
            <a:ext cx="8640960" cy="6264696"/>
          </a:xfrm>
          <a:prstGeom prst="bevel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Метод весов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00200"/>
            <a:ext cx="7380820" cy="4525963"/>
          </a:xfrm>
        </p:spPr>
        <p:txBody>
          <a:bodyPr/>
          <a:lstStyle/>
          <a:p>
            <a:r>
              <a:rPr lang="ru-RU" dirty="0" smtClean="0"/>
              <a:t>При методе весов необходимо сделать одно действие с обоих сторон уравнения.</a:t>
            </a:r>
          </a:p>
          <a:p>
            <a:r>
              <a:rPr lang="ru-RU" dirty="0" smtClean="0"/>
              <a:t>Например: 2х+8=32-4</a:t>
            </a:r>
          </a:p>
          <a:p>
            <a:r>
              <a:rPr lang="ru-RU" dirty="0" smtClean="0"/>
              <a:t>Решение: (2х+8):2=(32-4):2</a:t>
            </a:r>
          </a:p>
          <a:p>
            <a:r>
              <a:rPr lang="ru-RU" dirty="0" smtClean="0"/>
              <a:t>х+4=16-2</a:t>
            </a:r>
          </a:p>
          <a:p>
            <a:r>
              <a:rPr lang="ru-RU" dirty="0" smtClean="0"/>
              <a:t>(х+4)-4=(16-2)-4</a:t>
            </a:r>
          </a:p>
          <a:p>
            <a:r>
              <a:rPr lang="ru-RU" dirty="0" smtClean="0"/>
              <a:t>Х=10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31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агетная рамка 5"/>
          <p:cNvSpPr/>
          <p:nvPr/>
        </p:nvSpPr>
        <p:spPr>
          <a:xfrm>
            <a:off x="251520" y="533697"/>
            <a:ext cx="8640960" cy="6264696"/>
          </a:xfrm>
          <a:prstGeom prst="beve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 переноса членов уравнения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/>
          <a:lstStyle/>
          <a:p>
            <a:r>
              <a:rPr lang="ru-RU" dirty="0" smtClean="0"/>
              <a:t>При использовании этого метода члены уравнения переносятся на другую его сторону с противоположным знаком.</a:t>
            </a:r>
          </a:p>
          <a:p>
            <a:r>
              <a:rPr lang="ru-RU" dirty="0" smtClean="0"/>
              <a:t>Например: х:8=14</a:t>
            </a:r>
          </a:p>
          <a:p>
            <a:r>
              <a:rPr lang="ru-RU" dirty="0" smtClean="0"/>
              <a:t>Решение: х=14*8</a:t>
            </a:r>
          </a:p>
          <a:p>
            <a:r>
              <a:rPr lang="ru-RU" dirty="0" smtClean="0"/>
              <a:t>Х=112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15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dirty="0" smtClean="0"/>
                  <a:t>Реши уравнения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</a:rPr>
                          <m:t>5</m:t>
                        </m:r>
                      </m:sup>
                    </m:sSup>
                  </m:oMath>
                </a14:m>
                <a:r>
                  <a:rPr lang="ru-RU" dirty="0" smtClean="0"/>
                  <a:t>*у=32*у</a:t>
                </a:r>
              </a:p>
              <a:p>
                <a:r>
                  <a:rPr lang="ru-RU" dirty="0" smtClean="0">
                    <a:hlinkClick r:id="rId2" action="ppaction://hlinksldjump"/>
                  </a:rPr>
                  <a:t>1)у = 4, х = 1</a:t>
                </a:r>
                <a:endParaRPr lang="ru-RU" dirty="0" smtClean="0"/>
              </a:p>
              <a:p>
                <a:r>
                  <a:rPr lang="ru-RU" dirty="0" smtClean="0">
                    <a:hlinkClick r:id="rId3" action="ppaction://hlinksldjump"/>
                  </a:rPr>
                  <a:t>2)у = любое число, х = 2</a:t>
                </a:r>
                <a:endParaRPr lang="ru-RU" dirty="0" smtClean="0"/>
              </a:p>
              <a:p>
                <a:r>
                  <a:rPr lang="ru-RU" dirty="0" smtClean="0">
                    <a:hlinkClick r:id="rId2" action="ppaction://hlinksldjump"/>
                  </a:rPr>
                  <a:t>3)у = 12, х = 0</a:t>
                </a:r>
                <a:endParaRPr lang="ru-RU" dirty="0" smtClean="0"/>
              </a:p>
              <a:p>
                <a:r>
                  <a:rPr lang="ru-RU" dirty="0" smtClean="0">
                    <a:hlinkClick r:id="rId2" action="ppaction://hlinksldjump"/>
                  </a:rPr>
                  <a:t>4)у = любое число, х = любое число</a:t>
                </a:r>
                <a:endParaRPr lang="ru-RU" dirty="0" smtClean="0"/>
              </a:p>
              <a:p>
                <a:endParaRPr lang="ru-RU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5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6" name="Стрелка вниз 5">
            <a:hlinkClick r:id="rId6" action="ppaction://hlinksldjump"/>
          </p:cNvPr>
          <p:cNvSpPr/>
          <p:nvPr/>
        </p:nvSpPr>
        <p:spPr>
          <a:xfrm>
            <a:off x="6228184" y="5157192"/>
            <a:ext cx="1296144" cy="151216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18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Реши уравнения</a:t>
            </a:r>
          </a:p>
          <a:p>
            <a:r>
              <a:rPr lang="ru-RU" dirty="0" smtClean="0"/>
              <a:t>х*4=(32+48):2</a:t>
            </a:r>
          </a:p>
          <a:p>
            <a:r>
              <a:rPr lang="ru-RU" dirty="0" smtClean="0">
                <a:hlinkClick r:id="rId2" action="ppaction://hlinksldjump"/>
              </a:rPr>
              <a:t>1)х = 1</a:t>
            </a:r>
            <a:endParaRPr lang="ru-RU" dirty="0" smtClean="0"/>
          </a:p>
          <a:p>
            <a:r>
              <a:rPr lang="ru-RU" dirty="0" smtClean="0">
                <a:hlinkClick r:id="rId2" action="ppaction://hlinksldjump"/>
              </a:rPr>
              <a:t>2)х = 2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3)х = 10</a:t>
            </a:r>
            <a:endParaRPr lang="ru-RU" dirty="0" smtClean="0"/>
          </a:p>
          <a:p>
            <a:r>
              <a:rPr lang="ru-RU" dirty="0" smtClean="0">
                <a:hlinkClick r:id="rId2" action="ppaction://hlinksldjump"/>
              </a:rPr>
              <a:t>4)х = 5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4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6" name="Стрелка вниз 5">
            <a:hlinkClick r:id="rId5" action="ppaction://hlinksldjump"/>
          </p:cNvPr>
          <p:cNvSpPr/>
          <p:nvPr/>
        </p:nvSpPr>
        <p:spPr>
          <a:xfrm>
            <a:off x="6228184" y="5157192"/>
            <a:ext cx="1296144" cy="151216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42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Реши уравнения</a:t>
            </a:r>
          </a:p>
          <a:p>
            <a:r>
              <a:rPr lang="ru-RU" dirty="0" smtClean="0"/>
              <a:t>16х+61=х+5х-2х-29+150</a:t>
            </a:r>
          </a:p>
          <a:p>
            <a:r>
              <a:rPr lang="ru-RU" dirty="0" smtClean="0">
                <a:hlinkClick r:id="rId2" action="ppaction://hlinksldjump"/>
              </a:rPr>
              <a:t>1) х = 5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2) х = 7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3) х = 82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4) х = любое число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4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6" name="Стрелка вниз 5">
            <a:hlinkClick r:id="rId5" action="ppaction://hlinksldjump"/>
          </p:cNvPr>
          <p:cNvSpPr/>
          <p:nvPr/>
        </p:nvSpPr>
        <p:spPr>
          <a:xfrm>
            <a:off x="6228184" y="5157192"/>
            <a:ext cx="1296144" cy="151216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88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молодец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16632"/>
            <a:ext cx="8928992" cy="66967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7812360" y="5445224"/>
            <a:ext cx="792088" cy="1080120"/>
          </a:xfrm>
          <a:prstGeom prst="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24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213</Words>
  <Application>Microsoft Office PowerPoint</Application>
  <PresentationFormat>Экран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Проект на тему: «Обучающая программа по методам решения уравнений»</vt:lpstr>
      <vt:lpstr>содержание</vt:lpstr>
      <vt:lpstr>Метод проб и ошибок</vt:lpstr>
      <vt:lpstr>Метод весов</vt:lpstr>
      <vt:lpstr>Метод переноса членов уравнения</vt:lpstr>
      <vt:lpstr>Проверь себя</vt:lpstr>
      <vt:lpstr>Проверь себя</vt:lpstr>
      <vt:lpstr>Проверь себя</vt:lpstr>
      <vt:lpstr>молодец</vt:lpstr>
      <vt:lpstr>Ты ошибся</vt:lpstr>
      <vt:lpstr>молодец</vt:lpstr>
      <vt:lpstr>Ты ошибся</vt:lpstr>
      <vt:lpstr>молодец</vt:lpstr>
      <vt:lpstr>Ты ошибся</vt:lpstr>
      <vt:lpstr>Обучение пройдено!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Обучающая программа по математике</dc:title>
  <dc:creator>Петренко</dc:creator>
  <cp:lastModifiedBy>аравраар</cp:lastModifiedBy>
  <cp:revision>11</cp:revision>
  <dcterms:created xsi:type="dcterms:W3CDTF">2016-05-17T10:25:15Z</dcterms:created>
  <dcterms:modified xsi:type="dcterms:W3CDTF">2019-02-14T06:20:27Z</dcterms:modified>
</cp:coreProperties>
</file>