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0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1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4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4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9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5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0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2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A3F1-FD83-4336-9D33-BC186784B4F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AD19-0F06-4946-B4F6-E6EE1F718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9" y="1808340"/>
            <a:ext cx="4663842" cy="3513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7781" y="555150"/>
            <a:ext cx="9857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 Futured" pitchFamily="2" charset="-52"/>
              </a:rPr>
              <a:t>ГБОУ СОШ им.А.М.Шулайкина с.Старый Аманак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 Futured" pitchFamily="2" charset="-52"/>
              </a:rPr>
              <a:t>м.р.Похвистневский Самарской области 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 Futured" pitchFamily="2" charset="-52"/>
              </a:rPr>
              <a:t>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 Futured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9996" y="5331508"/>
            <a:ext cx="69673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 Futured" pitchFamily="2" charset="-52"/>
              </a:rPr>
              <a:t>Рабату выполнил ученик 8 класса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 Futured" pitchFamily="2" charset="-52"/>
              </a:rPr>
              <a:t>Туманин Владислав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 Future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124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97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0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9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53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36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25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78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18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7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63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6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83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1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Широкоэкранный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AA Futured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2019-03-25T13:14:55Z</dcterms:created>
  <dcterms:modified xsi:type="dcterms:W3CDTF">2019-03-25T13:27:27Z</dcterms:modified>
</cp:coreProperties>
</file>