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Государственное бюджетное дошкольное образовательное учреждение детский сад  № 81 комбинированного вида Калининского района Санкт-Петербурга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Презентация </a:t>
            </a:r>
          </a:p>
          <a:p>
            <a:pPr algn="ctr"/>
            <a:r>
              <a:rPr lang="ru-RU" sz="3200" b="1" i="1" dirty="0" smtClean="0"/>
              <a:t>в </a:t>
            </a:r>
            <a:r>
              <a:rPr lang="ru-RU" sz="3200" b="1" i="1" dirty="0"/>
              <a:t>средней </a:t>
            </a:r>
            <a:r>
              <a:rPr lang="ru-RU" sz="3200" b="1" i="1" dirty="0" smtClean="0"/>
              <a:t>группе</a:t>
            </a:r>
          </a:p>
          <a:p>
            <a:pPr algn="ctr"/>
            <a:r>
              <a:rPr lang="ru-RU" sz="3200" b="1" i="1" dirty="0" smtClean="0"/>
              <a:t> </a:t>
            </a:r>
            <a:r>
              <a:rPr lang="ru-RU" sz="3200" b="1" i="1" dirty="0"/>
              <a:t>«С Днём рождения, 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Санкт-Петербург</a:t>
            </a:r>
            <a:r>
              <a:rPr lang="ru-RU" sz="3200" b="1" i="1" dirty="0"/>
              <a:t>!»</a:t>
            </a: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31" y="1556792"/>
            <a:ext cx="5013176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96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76611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5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"/>
            <a:ext cx="9144000" cy="585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3928" y="7647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Malgun Gothic" pitchFamily="34" charset="-127"/>
                <a:ea typeface="Malgun Gothic" pitchFamily="34" charset="-127"/>
              </a:rPr>
              <a:t>Плывёт в высоком небе Кораблик золотой, </a:t>
            </a:r>
          </a:p>
          <a:p>
            <a:r>
              <a:rPr lang="ru-RU" b="1" i="1" dirty="0">
                <a:latin typeface="Malgun Gothic" pitchFamily="34" charset="-127"/>
                <a:ea typeface="Malgun Gothic" pitchFamily="34" charset="-127"/>
              </a:rPr>
              <a:t>Плывёт он днём и ночью Над царственной Невой. </a:t>
            </a:r>
          </a:p>
          <a:p>
            <a:r>
              <a:rPr lang="ru-RU" b="1" i="1" dirty="0">
                <a:latin typeface="Malgun Gothic" pitchFamily="34" charset="-127"/>
                <a:ea typeface="Malgun Gothic" pitchFamily="34" charset="-127"/>
              </a:rPr>
              <a:t>На шпиль Адмиралтейства Кораблик водружён.</a:t>
            </a:r>
          </a:p>
          <a:p>
            <a:r>
              <a:rPr lang="ru-RU" b="1" i="1" dirty="0">
                <a:latin typeface="Malgun Gothic" pitchFamily="34" charset="-127"/>
                <a:ea typeface="Malgun Gothic" pitchFamily="34" charset="-127"/>
              </a:rPr>
              <a:t> И всем ветрам и бурям Всегда послушен он. ( М. Борисова)</a:t>
            </a:r>
          </a:p>
        </p:txBody>
      </p:sp>
    </p:spTree>
    <p:extLst>
      <p:ext uri="{BB962C8B-B14F-4D97-AF65-F5344CB8AC3E}">
        <p14:creationId xmlns:p14="http://schemas.microsoft.com/office/powerpoint/2010/main" val="47211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4048" y="4580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Вот большой тенистый сад, </a:t>
            </a:r>
            <a:endParaRPr lang="en-US" dirty="0" smtClean="0"/>
          </a:p>
          <a:p>
            <a:r>
              <a:rPr lang="ru-RU" dirty="0" smtClean="0"/>
              <a:t>А </a:t>
            </a:r>
            <a:r>
              <a:rPr lang="ru-RU" dirty="0"/>
              <a:t>за садом – «Зоосад». </a:t>
            </a:r>
            <a:endParaRPr lang="en-US" dirty="0" smtClean="0"/>
          </a:p>
          <a:p>
            <a:r>
              <a:rPr lang="ru-RU" dirty="0" smtClean="0"/>
              <a:t>Сколько </a:t>
            </a:r>
            <a:r>
              <a:rPr lang="ru-RU" dirty="0"/>
              <a:t>там живет зверей, </a:t>
            </a:r>
            <a:endParaRPr lang="en-US" dirty="0" smtClean="0"/>
          </a:p>
          <a:p>
            <a:r>
              <a:rPr lang="ru-RU" dirty="0" smtClean="0"/>
              <a:t>Сколько </a:t>
            </a:r>
            <a:r>
              <a:rPr lang="ru-RU" dirty="0"/>
              <a:t>же у них зверей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И девчонок, и мальчишек. </a:t>
            </a:r>
            <a:endParaRPr lang="en-US" dirty="0" smtClean="0"/>
          </a:p>
          <a:p>
            <a:r>
              <a:rPr lang="ru-RU" dirty="0" smtClean="0"/>
              <a:t>Все </a:t>
            </a:r>
            <a:r>
              <a:rPr lang="ru-RU" dirty="0"/>
              <a:t>хотят увидеть мишек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Львов и озорных </a:t>
            </a:r>
            <a:r>
              <a:rPr lang="ru-RU" dirty="0" smtClean="0"/>
              <a:t>мартышек.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15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164839/86441892.c63/0_13ba7b_df48cef0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48506"/>
            <a:ext cx="4965269" cy="659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51039" y="261818"/>
            <a:ext cx="29340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Жил давно в России царь.</a:t>
            </a:r>
          </a:p>
          <a:p>
            <a:r>
              <a:rPr lang="ru-RU" sz="2400" b="1" dirty="0"/>
              <a:t>Очень мудрый государь.</a:t>
            </a:r>
          </a:p>
          <a:p>
            <a:r>
              <a:rPr lang="ru-RU" sz="2400" b="1" dirty="0"/>
              <a:t>Он на месте не сидел,</a:t>
            </a:r>
          </a:p>
          <a:p>
            <a:r>
              <a:rPr lang="ru-RU" sz="2400" b="1" dirty="0"/>
              <a:t>Делал за день сотню дел.</a:t>
            </a:r>
          </a:p>
          <a:p>
            <a:r>
              <a:rPr lang="ru-RU" sz="2400" b="1" dirty="0"/>
              <a:t>Совершил побед немало,</a:t>
            </a:r>
          </a:p>
          <a:p>
            <a:r>
              <a:rPr lang="ru-RU" sz="2400" b="1" dirty="0"/>
              <a:t>Мореходом был бывалым,</a:t>
            </a:r>
          </a:p>
          <a:p>
            <a:r>
              <a:rPr lang="ru-RU" sz="2400" b="1" dirty="0"/>
              <a:t>Он и плотник и кузнец…</a:t>
            </a:r>
          </a:p>
          <a:p>
            <a:r>
              <a:rPr lang="ru-RU" sz="2400" b="1" dirty="0"/>
              <a:t>Кто был царь тот – удалец? </a:t>
            </a:r>
            <a:endParaRPr lang="ru-RU" sz="2400" b="1" dirty="0" smtClean="0"/>
          </a:p>
          <a:p>
            <a:r>
              <a:rPr lang="ru-RU" sz="2400" b="1" dirty="0" smtClean="0"/>
              <a:t>Дети</a:t>
            </a:r>
            <a:r>
              <a:rPr lang="ru-RU" sz="2400" b="1" dirty="0"/>
              <a:t>: (</a:t>
            </a:r>
            <a:r>
              <a:rPr lang="ru-RU" sz="2400" b="1" dirty="0" err="1"/>
              <a:t>ПетрI</a:t>
            </a:r>
            <a:r>
              <a:rPr lang="ru-RU" sz="2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676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9000"/>
            <a:ext cx="8522161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0658" y="503203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Стреляет в полдень пушка, Скрывается в дыму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Когда стреляет пушка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Не страшно никому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4730" y="53732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Шумит волна речная </a:t>
            </a:r>
            <a:endParaRPr lang="ru-RU" b="1" i="1" dirty="0" smtClean="0"/>
          </a:p>
          <a:p>
            <a:r>
              <a:rPr lang="ru-RU" b="1" i="1" dirty="0" smtClean="0"/>
              <a:t>У </a:t>
            </a:r>
            <a:r>
              <a:rPr lang="ru-RU" b="1" i="1" dirty="0"/>
              <a:t>крепостной стены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А пушка ведь ручная </a:t>
            </a:r>
            <a:r>
              <a:rPr lang="ru-RU" b="1" i="1" dirty="0" smtClean="0"/>
              <a:t>–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Она не для войны (М. Борисова).</a:t>
            </a:r>
          </a:p>
        </p:txBody>
      </p:sp>
    </p:spTree>
    <p:extLst>
      <p:ext uri="{BB962C8B-B14F-4D97-AF65-F5344CB8AC3E}">
        <p14:creationId xmlns:p14="http://schemas.microsoft.com/office/powerpoint/2010/main" val="276429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5" y="404664"/>
            <a:ext cx="8784467" cy="585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6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44" y="16827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Кунсткамера</a:t>
            </a:r>
            <a:br>
              <a:rPr lang="ru-RU" b="1" dirty="0"/>
            </a:br>
            <a:r>
              <a:rPr lang="ru-RU" b="1" dirty="0"/>
              <a:t>Царь диковинки любил,</a:t>
            </a:r>
            <a:br>
              <a:rPr lang="ru-RU" b="1" dirty="0"/>
            </a:br>
            <a:r>
              <a:rPr lang="ru-RU" b="1" dirty="0"/>
              <a:t>Собирал их и копил.</a:t>
            </a:r>
            <a:br>
              <a:rPr lang="ru-RU" b="1" dirty="0"/>
            </a:br>
            <a:r>
              <a:rPr lang="ru-RU" b="1" dirty="0"/>
              <a:t>Из причуды царской сей</a:t>
            </a:r>
            <a:br>
              <a:rPr lang="ru-RU" b="1" dirty="0"/>
            </a:br>
            <a:r>
              <a:rPr lang="ru-RU" b="1" dirty="0"/>
              <a:t>Первый создан был музей. </a:t>
            </a:r>
            <a:br>
              <a:rPr lang="ru-RU" b="1" dirty="0"/>
            </a:br>
            <a:r>
              <a:rPr lang="ru-RU" b="1" dirty="0"/>
              <a:t>(Юрий Юдин)</a:t>
            </a:r>
          </a:p>
        </p:txBody>
      </p:sp>
      <p:sp>
        <p:nvSpPr>
          <p:cNvPr id="3" name="AutoShape 2" descr="https://kartinkinaden.ru/uploads/posts/2021-03/thumbs/1616122299_63-p-kunstkamera-krasivie-foto-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kartinkinaden.ru/uploads/posts/2021-03/thumbs/1616122299_63-p-kunstkamera-krasivie-foto-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kartinkinaden.ru/uploads/posts/2021-03/1616122257_58-p-kunstkamera-krasivie-foto-5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5789202" cy="508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20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03848" y="51855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«</a:t>
            </a:r>
            <a:r>
              <a:rPr lang="ru-RU" b="1" i="1" dirty="0"/>
              <a:t>С</a:t>
            </a:r>
            <a:r>
              <a:rPr lang="ru-RU" i="1" dirty="0"/>
              <a:t> </a:t>
            </a:r>
            <a:r>
              <a:rPr lang="ru-RU" b="1" i="1" dirty="0"/>
              <a:t>поднятой</a:t>
            </a:r>
            <a:r>
              <a:rPr lang="ru-RU" i="1" dirty="0"/>
              <a:t> </a:t>
            </a:r>
            <a:r>
              <a:rPr lang="ru-RU" b="1" i="1" dirty="0"/>
              <a:t>лапой</a:t>
            </a:r>
            <a:r>
              <a:rPr lang="ru-RU" i="1" dirty="0"/>
              <a:t>, </a:t>
            </a:r>
            <a:r>
              <a:rPr lang="ru-RU" b="1" i="1" dirty="0"/>
              <a:t>как</a:t>
            </a:r>
            <a:r>
              <a:rPr lang="ru-RU" i="1" dirty="0"/>
              <a:t> </a:t>
            </a:r>
            <a:r>
              <a:rPr lang="ru-RU" b="1" i="1" dirty="0"/>
              <a:t>живые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 </a:t>
            </a:r>
            <a:r>
              <a:rPr lang="ru-RU" b="1" i="1" dirty="0"/>
              <a:t>Стоят</a:t>
            </a:r>
            <a:r>
              <a:rPr lang="ru-RU" i="1" dirty="0"/>
              <a:t> </a:t>
            </a:r>
            <a:r>
              <a:rPr lang="ru-RU" b="1" i="1" dirty="0"/>
              <a:t>два</a:t>
            </a:r>
            <a:r>
              <a:rPr lang="ru-RU" i="1" dirty="0"/>
              <a:t> </a:t>
            </a:r>
            <a:r>
              <a:rPr lang="ru-RU" b="1" i="1" dirty="0"/>
              <a:t>льва</a:t>
            </a:r>
            <a:r>
              <a:rPr lang="ru-RU" i="1" dirty="0"/>
              <a:t> </a:t>
            </a:r>
            <a:r>
              <a:rPr lang="ru-RU" b="1" i="1" dirty="0"/>
              <a:t>сторожевые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i="1" dirty="0" smtClean="0"/>
              <a:t>Шар </a:t>
            </a:r>
            <a:r>
              <a:rPr lang="ru-RU" i="1" dirty="0"/>
              <a:t>мощной </a:t>
            </a:r>
            <a:r>
              <a:rPr lang="ru-RU" b="1" i="1" dirty="0"/>
              <a:t>лапой</a:t>
            </a:r>
            <a:r>
              <a:rPr lang="ru-RU" i="1" dirty="0"/>
              <a:t> подпирают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 </a:t>
            </a:r>
            <a:r>
              <a:rPr lang="ru-RU" i="1" dirty="0"/>
              <a:t>Как будто мячиком играют. </a:t>
            </a:r>
          </a:p>
        </p:txBody>
      </p:sp>
    </p:spTree>
    <p:extLst>
      <p:ext uri="{BB962C8B-B14F-4D97-AF65-F5344CB8AC3E}">
        <p14:creationId xmlns:p14="http://schemas.microsoft.com/office/powerpoint/2010/main" val="367371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86"/>
            <a:ext cx="9144000" cy="67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7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65</TotalTime>
  <Words>220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</cp:revision>
  <dcterms:created xsi:type="dcterms:W3CDTF">2021-05-26T18:50:27Z</dcterms:created>
  <dcterms:modified xsi:type="dcterms:W3CDTF">2021-05-27T11:53:02Z</dcterms:modified>
</cp:coreProperties>
</file>