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BC968-F465-4E60-BCDA-87F71D0ABDBD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3DAB8-B14C-4974-B17A-491072D5C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763688" y="1196752"/>
            <a:ext cx="1224136" cy="9361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2051720" y="908720"/>
            <a:ext cx="648072" cy="15121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195736" y="980728"/>
            <a:ext cx="432048" cy="15121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6494512" y="1268760"/>
            <a:ext cx="597768" cy="12024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6156176" y="1772816"/>
            <a:ext cx="1461864" cy="1223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372200" y="1412776"/>
            <a:ext cx="1080120" cy="1080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4211960" y="3429000"/>
            <a:ext cx="72008" cy="15121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707904" y="3717032"/>
            <a:ext cx="1080120" cy="1080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3707904" y="3573016"/>
            <a:ext cx="1080120" cy="1296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1547664" y="2780928"/>
            <a:ext cx="1492752" cy="2736304"/>
          </a:xfrm>
          <a:prstGeom prst="triangle">
            <a:avLst>
              <a:gd name="adj" fmla="val 4867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 rot="10800000">
            <a:off x="5220072" y="2852936"/>
            <a:ext cx="1492752" cy="2736304"/>
          </a:xfrm>
          <a:prstGeom prst="triangle">
            <a:avLst>
              <a:gd name="adj" fmla="val 4867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1772816"/>
            <a:ext cx="1202432" cy="11304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5364088" y="1700808"/>
            <a:ext cx="1202432" cy="11304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755576" y="1916832"/>
            <a:ext cx="3528392" cy="372271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6228184" y="3645024"/>
            <a:ext cx="2088232" cy="199452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23728" y="3068960"/>
            <a:ext cx="1872208" cy="64807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5724128" y="1916832"/>
            <a:ext cx="1872208" cy="64807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835696" y="2636912"/>
            <a:ext cx="1008112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580112" y="1484784"/>
            <a:ext cx="1008112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endCxn id="5" idx="2"/>
          </p:cNvCxnSpPr>
          <p:nvPr/>
        </p:nvCxnSpPr>
        <p:spPr>
          <a:xfrm>
            <a:off x="1403648" y="2636912"/>
            <a:ext cx="432048" cy="2520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403648" y="2924944"/>
            <a:ext cx="43204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076056" y="1556792"/>
            <a:ext cx="504056" cy="2160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5076056" y="1772816"/>
            <a:ext cx="432048" cy="720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923928" y="3501008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923928" y="3212976"/>
            <a:ext cx="936104" cy="144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7596336" y="1916832"/>
            <a:ext cx="792088" cy="2880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7524328" y="2204864"/>
            <a:ext cx="936104" cy="144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707904" y="980728"/>
            <a:ext cx="1368152" cy="120243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3419872" y="2204864"/>
            <a:ext cx="2016224" cy="1800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2987824" y="4005064"/>
            <a:ext cx="2880320" cy="244827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ручное управление 1"/>
          <p:cNvSpPr/>
          <p:nvPr/>
        </p:nvSpPr>
        <p:spPr>
          <a:xfrm>
            <a:off x="971600" y="1772816"/>
            <a:ext cx="1634480" cy="1548752"/>
          </a:xfrm>
          <a:prstGeom prst="flowChartManualOperat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объединение 2"/>
          <p:cNvSpPr/>
          <p:nvPr/>
        </p:nvSpPr>
        <p:spPr>
          <a:xfrm rot="2269804">
            <a:off x="2300033" y="3221298"/>
            <a:ext cx="360040" cy="2341984"/>
          </a:xfrm>
          <a:prstGeom prst="flowChartMerg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851920" y="4005064"/>
            <a:ext cx="576064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707904" y="2348880"/>
            <a:ext cx="576064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24128" y="3429000"/>
            <a:ext cx="2664296" cy="18722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23728" y="2420888"/>
            <a:ext cx="2664296" cy="20665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4139952" y="3645024"/>
            <a:ext cx="1224136" cy="5760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275856" y="2492896"/>
            <a:ext cx="1224136" cy="5760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131840" y="2132856"/>
            <a:ext cx="720080" cy="43204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995936" y="3284984"/>
            <a:ext cx="720080" cy="43204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843808" y="2132856"/>
            <a:ext cx="288032" cy="144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2699792" y="2276872"/>
            <a:ext cx="432048" cy="2160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707904" y="3284984"/>
            <a:ext cx="288032" cy="144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3563888" y="3429000"/>
            <a:ext cx="432048" cy="2160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4499992" y="2348880"/>
            <a:ext cx="792088" cy="432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5292080" y="3501008"/>
            <a:ext cx="792088" cy="432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5364088" y="3933056"/>
            <a:ext cx="864096" cy="720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4499992" y="2780928"/>
            <a:ext cx="864096" cy="720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лыбающееся лицо 1"/>
          <p:cNvSpPr/>
          <p:nvPr/>
        </p:nvSpPr>
        <p:spPr>
          <a:xfrm>
            <a:off x="2267744" y="1124744"/>
            <a:ext cx="4104456" cy="36724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071802" y="3857628"/>
            <a:ext cx="2628912" cy="241459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3357554" y="2143116"/>
            <a:ext cx="1928826" cy="1785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643306" y="857232"/>
            <a:ext cx="1428760" cy="142876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857620" y="1428736"/>
            <a:ext cx="214314" cy="21431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500562" y="1428736"/>
            <a:ext cx="214314" cy="21431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4281291">
            <a:off x="3891727" y="1435810"/>
            <a:ext cx="141564" cy="832671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7992354">
            <a:off x="3903805" y="1117732"/>
            <a:ext cx="914400" cy="914400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ручное управление 8"/>
          <p:cNvSpPr/>
          <p:nvPr/>
        </p:nvSpPr>
        <p:spPr>
          <a:xfrm rot="10800000">
            <a:off x="3929058" y="214290"/>
            <a:ext cx="914400" cy="826962"/>
          </a:xfrm>
          <a:prstGeom prst="flowChartManualOperat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Админ</cp:lastModifiedBy>
  <cp:revision>4</cp:revision>
  <dcterms:created xsi:type="dcterms:W3CDTF">2014-11-27T06:55:39Z</dcterms:created>
  <dcterms:modified xsi:type="dcterms:W3CDTF">2019-02-05T06:49:04Z</dcterms:modified>
</cp:coreProperties>
</file>