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unknown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62" r:id="rId5"/>
    <p:sldId id="267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E899-224B-48BD-A382-5E91BB6CADA3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EE077-7042-46B2-8D22-8FD797FD1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474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E899-224B-48BD-A382-5E91BB6CADA3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EE077-7042-46B2-8D22-8FD797FD1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88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E899-224B-48BD-A382-5E91BB6CADA3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EE077-7042-46B2-8D22-8FD797FD1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380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E899-224B-48BD-A382-5E91BB6CADA3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EE077-7042-46B2-8D22-8FD797FD1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506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E899-224B-48BD-A382-5E91BB6CADA3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EE077-7042-46B2-8D22-8FD797FD1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38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E899-224B-48BD-A382-5E91BB6CADA3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EE077-7042-46B2-8D22-8FD797FD1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532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E899-224B-48BD-A382-5E91BB6CADA3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EE077-7042-46B2-8D22-8FD797FD1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837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E899-224B-48BD-A382-5E91BB6CADA3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EE077-7042-46B2-8D22-8FD797FD1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488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E899-224B-48BD-A382-5E91BB6CADA3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EE077-7042-46B2-8D22-8FD797FD1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640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E899-224B-48BD-A382-5E91BB6CADA3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EE077-7042-46B2-8D22-8FD797FD1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297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E899-224B-48BD-A382-5E91BB6CADA3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EE077-7042-46B2-8D22-8FD797FD1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337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DE899-224B-48BD-A382-5E91BB6CADA3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EE077-7042-46B2-8D22-8FD797FD1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891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079" y="125493"/>
            <a:ext cx="5157787" cy="43489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Хлебобулочные изделия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9" y="716912"/>
            <a:ext cx="2129007" cy="223967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758702" y="125492"/>
            <a:ext cx="5183188" cy="434899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Кондитерские изделия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670" y="729286"/>
            <a:ext cx="2141720" cy="2253047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54" y="2449851"/>
            <a:ext cx="2162444" cy="19478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882" y="2455670"/>
            <a:ext cx="2129008" cy="19420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07" y="4245698"/>
            <a:ext cx="2174182" cy="214395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968" y="4228924"/>
            <a:ext cx="2169816" cy="21607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702" y="729286"/>
            <a:ext cx="2199504" cy="227382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29" y="729286"/>
            <a:ext cx="2170465" cy="228328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806" y="2449851"/>
            <a:ext cx="2308868" cy="242888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027" y="2427623"/>
            <a:ext cx="2351126" cy="247333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756" y="4397702"/>
            <a:ext cx="2425346" cy="242534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707" y="4397702"/>
            <a:ext cx="2508475" cy="226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3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17" y="3403904"/>
            <a:ext cx="3548909" cy="23919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546" y="3428997"/>
            <a:ext cx="2805645" cy="22557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191" y="3505165"/>
            <a:ext cx="2710908" cy="217957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044" y="3612995"/>
            <a:ext cx="3078260" cy="1918010"/>
          </a:xfrm>
          <a:prstGeom prst="rect">
            <a:avLst/>
          </a:prstGeom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4254190"/>
              </p:ext>
            </p:extLst>
          </p:nvPr>
        </p:nvGraphicFramePr>
        <p:xfrm>
          <a:off x="284591" y="2905305"/>
          <a:ext cx="248091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6970">
                  <a:extLst>
                    <a:ext uri="{9D8B030D-6E8A-4147-A177-3AD203B41FA5}">
                      <a16:colId xmlns:a16="http://schemas.microsoft.com/office/drawing/2014/main" xmlns="" val="1377318818"/>
                    </a:ext>
                  </a:extLst>
                </a:gridCol>
                <a:gridCol w="826970">
                  <a:extLst>
                    <a:ext uri="{9D8B030D-6E8A-4147-A177-3AD203B41FA5}">
                      <a16:colId xmlns:a16="http://schemas.microsoft.com/office/drawing/2014/main" xmlns="" val="1049690852"/>
                    </a:ext>
                  </a:extLst>
                </a:gridCol>
                <a:gridCol w="826970">
                  <a:extLst>
                    <a:ext uri="{9D8B030D-6E8A-4147-A177-3AD203B41FA5}">
                      <a16:colId xmlns:a16="http://schemas.microsoft.com/office/drawing/2014/main" xmlns="" val="35561247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77089621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33988"/>
              </p:ext>
            </p:extLst>
          </p:nvPr>
        </p:nvGraphicFramePr>
        <p:xfrm>
          <a:off x="3369761" y="2921956"/>
          <a:ext cx="248091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6970">
                  <a:extLst>
                    <a:ext uri="{9D8B030D-6E8A-4147-A177-3AD203B41FA5}">
                      <a16:colId xmlns:a16="http://schemas.microsoft.com/office/drawing/2014/main" xmlns="" val="1377318818"/>
                    </a:ext>
                  </a:extLst>
                </a:gridCol>
                <a:gridCol w="826970">
                  <a:extLst>
                    <a:ext uri="{9D8B030D-6E8A-4147-A177-3AD203B41FA5}">
                      <a16:colId xmlns:a16="http://schemas.microsoft.com/office/drawing/2014/main" xmlns="" val="1049690852"/>
                    </a:ext>
                  </a:extLst>
                </a:gridCol>
                <a:gridCol w="826970">
                  <a:extLst>
                    <a:ext uri="{9D8B030D-6E8A-4147-A177-3AD203B41FA5}">
                      <a16:colId xmlns:a16="http://schemas.microsoft.com/office/drawing/2014/main" xmlns="" val="35561247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77089621"/>
                  </a:ext>
                </a:extLst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059365"/>
              </p:ext>
            </p:extLst>
          </p:nvPr>
        </p:nvGraphicFramePr>
        <p:xfrm>
          <a:off x="6454931" y="2921956"/>
          <a:ext cx="248091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6970">
                  <a:extLst>
                    <a:ext uri="{9D8B030D-6E8A-4147-A177-3AD203B41FA5}">
                      <a16:colId xmlns:a16="http://schemas.microsoft.com/office/drawing/2014/main" xmlns="" val="1377318818"/>
                    </a:ext>
                  </a:extLst>
                </a:gridCol>
                <a:gridCol w="826970">
                  <a:extLst>
                    <a:ext uri="{9D8B030D-6E8A-4147-A177-3AD203B41FA5}">
                      <a16:colId xmlns:a16="http://schemas.microsoft.com/office/drawing/2014/main" xmlns="" val="1049690852"/>
                    </a:ext>
                  </a:extLst>
                </a:gridCol>
                <a:gridCol w="826970">
                  <a:extLst>
                    <a:ext uri="{9D8B030D-6E8A-4147-A177-3AD203B41FA5}">
                      <a16:colId xmlns:a16="http://schemas.microsoft.com/office/drawing/2014/main" xmlns="" val="35561247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7089621"/>
                  </a:ext>
                </a:extLst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217015"/>
              </p:ext>
            </p:extLst>
          </p:nvPr>
        </p:nvGraphicFramePr>
        <p:xfrm>
          <a:off x="9228394" y="2921956"/>
          <a:ext cx="248091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6970">
                  <a:extLst>
                    <a:ext uri="{9D8B030D-6E8A-4147-A177-3AD203B41FA5}">
                      <a16:colId xmlns:a16="http://schemas.microsoft.com/office/drawing/2014/main" xmlns="" val="1377318818"/>
                    </a:ext>
                  </a:extLst>
                </a:gridCol>
                <a:gridCol w="826970">
                  <a:extLst>
                    <a:ext uri="{9D8B030D-6E8A-4147-A177-3AD203B41FA5}">
                      <a16:colId xmlns:a16="http://schemas.microsoft.com/office/drawing/2014/main" xmlns="" val="1049690852"/>
                    </a:ext>
                  </a:extLst>
                </a:gridCol>
                <a:gridCol w="826970">
                  <a:extLst>
                    <a:ext uri="{9D8B030D-6E8A-4147-A177-3AD203B41FA5}">
                      <a16:colId xmlns:a16="http://schemas.microsoft.com/office/drawing/2014/main" xmlns="" val="35561247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77089621"/>
                  </a:ext>
                </a:extLst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599567"/>
              </p:ext>
            </p:extLst>
          </p:nvPr>
        </p:nvGraphicFramePr>
        <p:xfrm>
          <a:off x="563894" y="919088"/>
          <a:ext cx="11106616" cy="1309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7977">
                  <a:extLst>
                    <a:ext uri="{9D8B030D-6E8A-4147-A177-3AD203B41FA5}">
                      <a16:colId xmlns:a16="http://schemas.microsoft.com/office/drawing/2014/main" xmlns="" val="2083878954"/>
                    </a:ext>
                  </a:extLst>
                </a:gridCol>
                <a:gridCol w="3302772">
                  <a:extLst>
                    <a:ext uri="{9D8B030D-6E8A-4147-A177-3AD203B41FA5}">
                      <a16:colId xmlns:a16="http://schemas.microsoft.com/office/drawing/2014/main" xmlns="" val="303953547"/>
                    </a:ext>
                  </a:extLst>
                </a:gridCol>
                <a:gridCol w="2539946">
                  <a:extLst>
                    <a:ext uri="{9D8B030D-6E8A-4147-A177-3AD203B41FA5}">
                      <a16:colId xmlns:a16="http://schemas.microsoft.com/office/drawing/2014/main" xmlns="" val="3665014480"/>
                    </a:ext>
                  </a:extLst>
                </a:gridCol>
                <a:gridCol w="2455921">
                  <a:extLst>
                    <a:ext uri="{9D8B030D-6E8A-4147-A177-3AD203B41FA5}">
                      <a16:colId xmlns:a16="http://schemas.microsoft.com/office/drawing/2014/main" xmlns="" val="964732645"/>
                    </a:ext>
                  </a:extLst>
                </a:gridCol>
              </a:tblGrid>
              <a:tr h="13098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44168318"/>
                  </a:ext>
                </a:extLst>
              </a:tr>
            </a:tbl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1361650" y="1027600"/>
            <a:ext cx="7761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176140" y="1027600"/>
            <a:ext cx="585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414700" y="1027600"/>
            <a:ext cx="5613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723227" y="1030725"/>
            <a:ext cx="5501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299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574766"/>
            <a:ext cx="4846320" cy="550365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423" y="779335"/>
            <a:ext cx="5434149" cy="5394960"/>
          </a:xfrm>
        </p:spPr>
      </p:pic>
    </p:spTree>
    <p:extLst>
      <p:ext uri="{BB962C8B-B14F-4D97-AF65-F5344CB8AC3E}">
        <p14:creationId xmlns:p14="http://schemas.microsoft.com/office/powerpoint/2010/main" val="364076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vuk-samoleta-Shum-turbi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09314" y="485502"/>
            <a:ext cx="1763486" cy="17634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29" y="299807"/>
            <a:ext cx="11756571" cy="671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47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4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116" y="0"/>
            <a:ext cx="94317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9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8</Words>
  <Application>Microsoft Office PowerPoint</Application>
  <PresentationFormat>Произвольный</PresentationFormat>
  <Paragraphs>6</Paragraphs>
  <Slides>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</cp:lastModifiedBy>
  <cp:revision>34</cp:revision>
  <dcterms:created xsi:type="dcterms:W3CDTF">2018-05-12T15:08:59Z</dcterms:created>
  <dcterms:modified xsi:type="dcterms:W3CDTF">2019-02-08T09:42:56Z</dcterms:modified>
</cp:coreProperties>
</file>