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72" r:id="rId15"/>
    <p:sldId id="269" r:id="rId16"/>
    <p:sldId id="270" r:id="rId17"/>
    <p:sldId id="273" r:id="rId18"/>
    <p:sldId id="275" r:id="rId19"/>
    <p:sldId id="271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3FDFE-167D-4C97-AB67-2B1B15AC080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0C81-F678-446D-8031-2A4CD48C7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28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30C81-F678-446D-8031-2A4CD48C724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96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664824" cy="845856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Сергиево Посадский детский </a:t>
            </a:r>
            <a:br>
              <a:rPr lang="ru-RU" dirty="0"/>
            </a:br>
            <a:r>
              <a:rPr lang="ru-RU" dirty="0"/>
              <a:t>дом интернат «Березка»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88840"/>
            <a:ext cx="7000924" cy="364333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тему: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«Природа - родного края</a:t>
            </a:r>
            <a:r>
              <a:rPr lang="ru-RU" sz="2800" dirty="0"/>
              <a:t>» </a:t>
            </a: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Составил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Попков Алеша 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 группа 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2018г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Зерновые культуры </a:t>
            </a:r>
          </a:p>
        </p:txBody>
      </p:sp>
      <p:pic>
        <p:nvPicPr>
          <p:cNvPr id="6" name="Содержимое 5" descr="5tasr_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96752"/>
            <a:ext cx="3673180" cy="2406054"/>
          </a:xfrm>
        </p:spPr>
      </p:pic>
      <p:pic>
        <p:nvPicPr>
          <p:cNvPr id="7" name="Рисунок 6" descr="9664Best-Health-Benefits-of-Gr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844" y="4214818"/>
            <a:ext cx="3919728" cy="2406054"/>
          </a:xfrm>
          <a:prstGeom prst="rect">
            <a:avLst/>
          </a:prstGeom>
        </p:spPr>
      </p:pic>
      <p:pic>
        <p:nvPicPr>
          <p:cNvPr id="8" name="Рисунок 7" descr="1485599882_10201820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14818"/>
            <a:ext cx="3849686" cy="2406054"/>
          </a:xfrm>
          <a:prstGeom prst="rect">
            <a:avLst/>
          </a:prstGeom>
        </p:spPr>
      </p:pic>
      <p:pic>
        <p:nvPicPr>
          <p:cNvPr id="9" name="Рисунок 8" descr="зерновы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3852" y="1196752"/>
            <a:ext cx="3919728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Овощи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756FDA75-1F17-4A5D-8682-A971109EE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577580" cy="2385053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7E25DF7-CF1C-4DFA-8253-B8FFC88B6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80" y="1186610"/>
            <a:ext cx="4065612" cy="23850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F2DFB3A-A3C2-42A0-9620-1DB49496F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03042"/>
            <a:ext cx="5112568" cy="2880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8D73996-C692-4924-92C1-0D4F5B9FE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03043"/>
            <a:ext cx="3593976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Цветы </a:t>
            </a:r>
          </a:p>
        </p:txBody>
      </p:sp>
      <p:pic>
        <p:nvPicPr>
          <p:cNvPr id="9" name="Рисунок 8" descr="IMG-4b8d42600a7234477a2d0d0aea4e6dca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077072"/>
            <a:ext cx="2689776" cy="25837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8D789D9-24B4-442C-939B-4E6F2A54B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3350732" cy="24852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679C07D-3076-41A4-8DC0-138733418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573702" cy="3428999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EEDDC0AE-26F3-4C2D-836C-71885FE0D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1787475" cy="243260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Дикорастущие растения  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r>
              <a:rPr lang="ru-RU" dirty="0"/>
              <a:t>Это сорные растения или сорняки. Сорняки вредят культурным растениям: забирают из грунта воду и питательные вещества, загораживают культурные растения от солнца. Наиболее распространенные сорняки: вьюнок полевой, осот, пырей, лебеда и другие.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Сорные растения </a:t>
            </a:r>
          </a:p>
        </p:txBody>
      </p:sp>
      <p:pic>
        <p:nvPicPr>
          <p:cNvPr id="4" name="Содержимое 3" descr="5018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772816"/>
            <a:ext cx="2808312" cy="2232248"/>
          </a:xfrm>
        </p:spPr>
      </p:pic>
      <p:pic>
        <p:nvPicPr>
          <p:cNvPr id="5" name="Рисунок 4" descr="os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32" y="1791883"/>
            <a:ext cx="2582012" cy="2232248"/>
          </a:xfrm>
          <a:prstGeom prst="rect">
            <a:avLst/>
          </a:prstGeom>
        </p:spPr>
      </p:pic>
      <p:pic>
        <p:nvPicPr>
          <p:cNvPr id="6" name="Рисунок 5" descr="post-13672-1155230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345638"/>
            <a:ext cx="2817818" cy="2120408"/>
          </a:xfrm>
          <a:prstGeom prst="rect">
            <a:avLst/>
          </a:prstGeom>
        </p:spPr>
      </p:pic>
      <p:pic>
        <p:nvPicPr>
          <p:cNvPr id="7" name="Рисунок 6" descr="Pyrej-polzuchi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5440" y="4345638"/>
            <a:ext cx="3143240" cy="21043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4DED23-5E7F-4F73-9C0E-4BEB7FC4DD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795281"/>
            <a:ext cx="2952750" cy="22288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B0402F9-54D9-42BA-A635-88DB7FAB87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71" y="4343787"/>
            <a:ext cx="2704225" cy="21062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Луга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43444"/>
          </a:xfrm>
        </p:spPr>
        <p:txBody>
          <a:bodyPr/>
          <a:lstStyle/>
          <a:p>
            <a:r>
              <a:rPr lang="ru-RU" dirty="0"/>
              <a:t>Луга украшают родной край. Пройдясь по лугу в теплый солнечный день, можно полюбоваться чудесными цветами, бабочками, послушать гудение шмелей, пчел. Очень бережно нужно относиться к живущим на лугу птицам, ящерицам, жабам. Эти животные не только интересны, но еще и поддерживают природное равновесие растений.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Луга радуют людей своей красотой, используются в сельском хозяйстве. Их необходимо охранять.</a:t>
            </a:r>
          </a:p>
        </p:txBody>
      </p:sp>
      <p:pic>
        <p:nvPicPr>
          <p:cNvPr id="4" name="Содержимое 3" descr="4110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221088"/>
            <a:ext cx="4454614" cy="2339934"/>
          </a:xfrm>
        </p:spPr>
      </p:pic>
      <p:pic>
        <p:nvPicPr>
          <p:cNvPr id="5" name="Рисунок 4" descr="0989a657d0949fd420079fc771a10d57_f786ba1795eb2373fd77a1f69634a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511" y="1556792"/>
            <a:ext cx="4865867" cy="2555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Лес – природное сообщество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/>
              <a:t>Ученые называют лес природным сообществом. Это значит, что все обитатели леса живут совместно, тесно взаимосвязаны между собой. Лес называют «зеленым золотом» России. Лес дает человеку древесину. Лес-это участок земли с дикорастущими деревьями, расположенными близко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3" y="1714488"/>
            <a:ext cx="3643339" cy="2071682"/>
          </a:xfrm>
        </p:spPr>
      </p:pic>
      <p:pic>
        <p:nvPicPr>
          <p:cNvPr id="5" name="Рисунок 4" descr="10990_hvoynyy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3428992" cy="2143120"/>
          </a:xfrm>
          <a:prstGeom prst="rect">
            <a:avLst/>
          </a:prstGeom>
        </p:spPr>
      </p:pic>
      <p:pic>
        <p:nvPicPr>
          <p:cNvPr id="7" name="Рисунок 6" descr="img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056" y="4365104"/>
            <a:ext cx="3530102" cy="2218258"/>
          </a:xfrm>
          <a:prstGeom prst="rect">
            <a:avLst/>
          </a:prstGeom>
        </p:spPr>
      </p:pic>
      <p:pic>
        <p:nvPicPr>
          <p:cNvPr id="8" name="Рисунок 7" descr="IMG-e6adb85f18a5b24b13c30da127e9d030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106152"/>
            <a:ext cx="1881184" cy="25082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Значение леса для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. Источник леса  (грибы, ягоды, звери, птицы).  </a:t>
            </a:r>
          </a:p>
          <a:p>
            <a:pPr>
              <a:buNone/>
            </a:pPr>
            <a:r>
              <a:rPr lang="ru-RU" dirty="0"/>
              <a:t> . Источник энергии (дрова).</a:t>
            </a:r>
          </a:p>
          <a:p>
            <a:pPr>
              <a:buNone/>
            </a:pPr>
            <a:r>
              <a:rPr lang="ru-RU" dirty="0"/>
              <a:t> . Сырье для производства. </a:t>
            </a:r>
          </a:p>
          <a:p>
            <a:pPr>
              <a:buNone/>
            </a:pPr>
            <a:r>
              <a:rPr lang="ru-RU" dirty="0"/>
              <a:t> . Строительный материал. </a:t>
            </a:r>
          </a:p>
          <a:p>
            <a:pPr>
              <a:buNone/>
            </a:pPr>
            <a:r>
              <a:rPr lang="ru-RU" dirty="0"/>
              <a:t> . Регулятор природных ресурсов. </a:t>
            </a:r>
          </a:p>
          <a:p>
            <a:pPr>
              <a:buNone/>
            </a:pPr>
            <a:r>
              <a:rPr lang="ru-RU" dirty="0"/>
              <a:t>   В старину на Руси говорили: </a:t>
            </a:r>
          </a:p>
          <a:p>
            <a:pPr>
              <a:buNone/>
            </a:pPr>
            <a:r>
              <a:rPr lang="ru-RU" dirty="0"/>
              <a:t>   «Рядом с лесом жить - голодному не быть»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Мы живем в чудесном и интересном мире. Природа даёт человеку тепло, воздух, воду, пищу, сырьё для изготовления необходимых вещей. Природа окружает человека красотой, позволяет любоваться своими богатствами, помогает укреплять здоровье и приходит на помощь в случае болезни. Природа делает людей добрыми и внимательными по отношению друг к другу и ко всему живому.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«Лес – богаче царя». </a:t>
            </a:r>
            <a:br>
              <a:rPr lang="ru-RU" dirty="0"/>
            </a:br>
            <a:r>
              <a:rPr lang="ru-RU" dirty="0"/>
              <a:t>«Лес не только волка, но и мужика досыта кормит».</a:t>
            </a:r>
          </a:p>
        </p:txBody>
      </p:sp>
      <p:pic>
        <p:nvPicPr>
          <p:cNvPr id="4" name="Рисунок 3" descr="553254_belyiy_grib_makro_priroda_3919x2603_www.Gde-Fon.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1768" y="2766215"/>
            <a:ext cx="2688166" cy="1785950"/>
          </a:xfrm>
          <a:prstGeom prst="rect">
            <a:avLst/>
          </a:prstGeom>
        </p:spPr>
      </p:pic>
      <p:pic>
        <p:nvPicPr>
          <p:cNvPr id="5" name="Рисунок 4" descr="kaban_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214686"/>
            <a:ext cx="2743200" cy="1965960"/>
          </a:xfrm>
          <a:prstGeom prst="rect">
            <a:avLst/>
          </a:prstGeom>
        </p:spPr>
      </p:pic>
      <p:pic>
        <p:nvPicPr>
          <p:cNvPr id="6" name="Рисунок 5" descr="kofe4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2052" y="4737376"/>
            <a:ext cx="2571768" cy="19320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AB5D4B3-0FDD-42D4-8E29-536AA804A9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034" y="5373216"/>
            <a:ext cx="2578866" cy="13254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AE570B4-E294-46D5-9129-6F6F11410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737" y="2811340"/>
            <a:ext cx="2601503" cy="17343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B22AAEC-E4AD-4B18-AE54-F8C6011E1E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5719" y="4737376"/>
            <a:ext cx="3038633" cy="18729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Задумывался ли ты над тем, что человек, срывая на лугу красивый цветок, делаете беднее свою Родину? Это так. Ведь луг – часть родной земли. И его красота – часть красоты Родины. Родина – это наша страна, наши село и город. Это воздух, которым мы дышим, вода, которую мы пьем. Это рыбы в реке, звери, птицы, насекомые в лесу. Это заводы и стройки, поля и сады. Природа и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Родина неразделимы. Наша страна большая, но богатства ее природы небезграничны, а удивительная красота – ранима. Если будут отравлены воздух и вода, растрачены полезные ископаемые, вырублены леса, погублены редкие растения и животные, страна наша не сможет стать богатой и счастливой, а люди добрыми и здоровыми.  Судьба природы – наша судьба, твоя судьба!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Главное для общества – не допускать загрязнения среды, охранять природу, воздух, воду, почву. Природа дарит людям радость открытий. Интересно живёт тот, кто каждый день узнаёт что-то новое, удивительное. А в природе всё удивительно. В ней много загадок – только разгадывай. Природа удивительно разнообразна. Люди не могут жить без окружающей их природы.                                             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buNone/>
            </a:pPr>
            <a:endParaRPr lang="ru-RU" dirty="0"/>
          </a:p>
          <a:p>
            <a:r>
              <a:rPr lang="ru-RU" b="1" dirty="0"/>
              <a:t>                    Поле                                        Иван Никитин </a:t>
            </a:r>
          </a:p>
          <a:p>
            <a:r>
              <a:rPr lang="ru-RU" dirty="0"/>
              <a:t>Раскинулось поле волнистою тканью</a:t>
            </a:r>
          </a:p>
          <a:p>
            <a:r>
              <a:rPr lang="ru-RU" dirty="0"/>
              <a:t>И с небом слилось темно-синею гранью,</a:t>
            </a:r>
          </a:p>
          <a:p>
            <a:r>
              <a:rPr lang="ru-RU" dirty="0"/>
              <a:t>И в небе прозрачном щитом золотым</a:t>
            </a:r>
          </a:p>
          <a:p>
            <a:r>
              <a:rPr lang="ru-RU" dirty="0"/>
              <a:t>Блестящее солнце сияет над ним;</a:t>
            </a:r>
          </a:p>
          <a:p>
            <a:r>
              <a:rPr lang="ru-RU" dirty="0"/>
              <a:t>Как по морю, ветер по нивам гуляет</a:t>
            </a:r>
          </a:p>
          <a:p>
            <a:r>
              <a:rPr lang="ru-RU" dirty="0"/>
              <a:t>И белым туманом холмы одевает,</a:t>
            </a:r>
          </a:p>
          <a:p>
            <a:r>
              <a:rPr lang="ru-RU" dirty="0"/>
              <a:t>О чем-то украдкой с травой говорит</a:t>
            </a:r>
          </a:p>
          <a:p>
            <a:r>
              <a:rPr lang="ru-RU" dirty="0"/>
              <a:t>И смело во ржи золотистой шумит.</a:t>
            </a:r>
          </a:p>
          <a:p>
            <a:r>
              <a:rPr lang="ru-RU" dirty="0"/>
              <a:t>Один я... И сердцу и думам свобода...</a:t>
            </a:r>
          </a:p>
          <a:p>
            <a:r>
              <a:rPr lang="ru-RU" dirty="0"/>
              <a:t>Здесь мать моя, друг и наставник - природа.</a:t>
            </a:r>
          </a:p>
          <a:p>
            <a:r>
              <a:rPr lang="ru-RU" dirty="0"/>
              <a:t>И кажется жизнь мне светлей впереди,</a:t>
            </a:r>
          </a:p>
          <a:p>
            <a:r>
              <a:rPr lang="ru-RU" dirty="0"/>
              <a:t>Когда к своей мощной, широкой груди</a:t>
            </a:r>
          </a:p>
          <a:p>
            <a:r>
              <a:rPr lang="ru-RU" dirty="0"/>
              <a:t>Она, как младенца, меня допускает</a:t>
            </a:r>
          </a:p>
          <a:p>
            <a:r>
              <a:rPr lang="ru-RU" dirty="0"/>
              <a:t>И часть своей силы мне в душу вливает.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89a657d0949fd420079fc771a10d57_f786ba1795eb2373fd77a1f69634a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175" y="1446153"/>
            <a:ext cx="3357584" cy="2166422"/>
          </a:xfrm>
        </p:spPr>
      </p:pic>
      <p:pic>
        <p:nvPicPr>
          <p:cNvPr id="5" name="Рисунок 4" descr="4110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1001" y="1446921"/>
            <a:ext cx="4071934" cy="2166422"/>
          </a:xfrm>
          <a:prstGeom prst="rect">
            <a:avLst/>
          </a:prstGeom>
        </p:spPr>
      </p:pic>
      <p:pic>
        <p:nvPicPr>
          <p:cNvPr id="6" name="Рисунок 5" descr="polyana-priroda-luga-les-pejzazh-723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3" y="4328636"/>
            <a:ext cx="3429023" cy="2243636"/>
          </a:xfrm>
          <a:prstGeom prst="rect">
            <a:avLst/>
          </a:prstGeom>
        </p:spPr>
      </p:pic>
      <p:pic>
        <p:nvPicPr>
          <p:cNvPr id="7" name="Рисунок 6" descr="tmb_106440_79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1001" y="4370761"/>
            <a:ext cx="4071934" cy="2243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Царство растений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Человеку известно почти 500 тысяч видов растений, из них лишь небольшая часть используется в медицине. В качестве лекарственных растений широко используются: зверобой, мать – и – мачеха, календула, ромашка, шиповник, подорожник, мята, укроп и другие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28736"/>
            <a:ext cx="3333752" cy="2222087"/>
          </a:xfrm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29066"/>
            <a:ext cx="3333752" cy="2500314"/>
          </a:xfrm>
          <a:prstGeom prst="rect">
            <a:avLst/>
          </a:prstGeom>
        </p:spPr>
      </p:pic>
      <p:pic>
        <p:nvPicPr>
          <p:cNvPr id="9" name="Рисунок 8" descr="img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929066"/>
            <a:ext cx="3333752" cy="2500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89a657d0949fd420079fc771a10d57_f786ba1795eb2373fd77a1f69634a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663499" cy="2440353"/>
          </a:xfrm>
        </p:spPr>
      </p:pic>
      <p:pic>
        <p:nvPicPr>
          <p:cNvPr id="5" name="Рисунок 4" descr="0c96c7734df21d76b78ab91e1ab7d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309929" cy="2484189"/>
          </a:xfrm>
          <a:prstGeom prst="rect">
            <a:avLst/>
          </a:prstGeom>
        </p:spPr>
      </p:pic>
      <p:pic>
        <p:nvPicPr>
          <p:cNvPr id="6" name="Рисунок 5" descr="Lechebnye-svojstva-romashki-e1509524369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4214818"/>
            <a:ext cx="3786182" cy="23758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Культурные и дикорастущие растения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Культурные растения- это растения выращиваемые человеком для получения  пищевых продуктов, кормов для животных, лекарств и различного сырья.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704</Words>
  <Application>Microsoft Office PowerPoint</Application>
  <PresentationFormat>Экран (4:3)</PresentationFormat>
  <Paragraphs>58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Сергиево Посадский детский  дом интернат «Березка» </vt:lpstr>
      <vt:lpstr>Слайд 2</vt:lpstr>
      <vt:lpstr>Слайд 3</vt:lpstr>
      <vt:lpstr>Слайд 4</vt:lpstr>
      <vt:lpstr>Слайд 5</vt:lpstr>
      <vt:lpstr>Царство растений </vt:lpstr>
      <vt:lpstr>Слайд 7</vt:lpstr>
      <vt:lpstr>Слайд 8</vt:lpstr>
      <vt:lpstr>Культурные и дикорастущие растения </vt:lpstr>
      <vt:lpstr>Зерновые культуры </vt:lpstr>
      <vt:lpstr>Овощи </vt:lpstr>
      <vt:lpstr>Цветы </vt:lpstr>
      <vt:lpstr>Дикорастущие растения  </vt:lpstr>
      <vt:lpstr>Сорные растения </vt:lpstr>
      <vt:lpstr>Луга </vt:lpstr>
      <vt:lpstr>Луга радуют людей своей красотой, используются в сельском хозяйстве. Их необходимо охранять.</vt:lpstr>
      <vt:lpstr>Лес – природное сообщество </vt:lpstr>
      <vt:lpstr>Слайд 18</vt:lpstr>
      <vt:lpstr>Значение леса для человека</vt:lpstr>
      <vt:lpstr>Слайд 20</vt:lpstr>
      <vt:lpstr>Актуальность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Мария</cp:lastModifiedBy>
  <cp:revision>61</cp:revision>
  <cp:lastPrinted>2018-06-13T11:09:59Z</cp:lastPrinted>
  <dcterms:modified xsi:type="dcterms:W3CDTF">2019-02-20T10:27:28Z</dcterms:modified>
</cp:coreProperties>
</file>