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74" r:id="rId5"/>
    <p:sldId id="275" r:id="rId6"/>
    <p:sldId id="263" r:id="rId7"/>
    <p:sldId id="265" r:id="rId8"/>
    <p:sldId id="262" r:id="rId9"/>
    <p:sldId id="27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8CEF"/>
    <a:srgbClr val="FEC0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7" autoAdjust="0"/>
    <p:restoredTop sz="94660"/>
  </p:normalViewPr>
  <p:slideViewPr>
    <p:cSldViewPr>
      <p:cViewPr varScale="1">
        <p:scale>
          <a:sx n="102" d="100"/>
          <a:sy n="102" d="100"/>
        </p:scale>
        <p:origin x="3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Активные методы обучения</a:t>
            </a:r>
            <a:endParaRPr lang="ru-RU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АМО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читает</c:v>
                </c:pt>
                <c:pt idx="1">
                  <c:v>слышит</c:v>
                </c:pt>
                <c:pt idx="2">
                  <c:v>видит</c:v>
                </c:pt>
                <c:pt idx="3">
                  <c:v>запоминает при работе в группах</c:v>
                </c:pt>
                <c:pt idx="4">
                  <c:v>самостоятельное обнаружение</c:v>
                </c:pt>
                <c:pt idx="5">
                  <c:v>непосрендственно участвует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50</c:v>
                </c:pt>
                <c:pt idx="4">
                  <c:v>80</c:v>
                </c:pt>
                <c:pt idx="5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31-46A9-820E-A647ABC88D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968512"/>
        <c:axId val="81982592"/>
      </c:barChart>
      <c:catAx>
        <c:axId val="81968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1982592"/>
        <c:crosses val="autoZero"/>
        <c:auto val="1"/>
        <c:lblAlgn val="ctr"/>
        <c:lblOffset val="100"/>
        <c:noMultiLvlLbl val="0"/>
      </c:catAx>
      <c:valAx>
        <c:axId val="81982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19685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71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567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46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11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23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57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243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56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39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36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93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3210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1538" y="1000108"/>
            <a:ext cx="700092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>
              <a:latin typeface="Monotype Corsiva" pitchFamily="66" charset="0"/>
            </a:endParaRPr>
          </a:p>
          <a:p>
            <a:pPr algn="ctr"/>
            <a:r>
              <a:rPr lang="ru-RU" sz="4400" b="1" dirty="0" smtClean="0">
                <a:latin typeface="Monotype Corsiva" pitchFamily="66" charset="0"/>
              </a:rPr>
              <a:t>Применение  </a:t>
            </a:r>
          </a:p>
          <a:p>
            <a:pPr algn="ctr"/>
            <a:r>
              <a:rPr lang="ru-RU" sz="4400" b="1" dirty="0" smtClean="0">
                <a:latin typeface="Monotype Corsiva" pitchFamily="66" charset="0"/>
              </a:rPr>
              <a:t>активных  методов обучения  на различных  этапах   урока </a:t>
            </a:r>
          </a:p>
          <a:p>
            <a:pPr algn="ctr"/>
            <a:r>
              <a:rPr lang="ru-RU" sz="4400" b="1" dirty="0" smtClean="0">
                <a:latin typeface="Monotype Corsiva" pitchFamily="66" charset="0"/>
              </a:rPr>
              <a:t> в  начальной школе</a:t>
            </a:r>
            <a:endParaRPr lang="ru-RU" sz="4400" b="1" dirty="0"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86348" y="5000636"/>
            <a:ext cx="38576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Работу выполнила:</a:t>
            </a:r>
          </a:p>
          <a:p>
            <a:r>
              <a:rPr lang="ru-RU" sz="2000" b="1" dirty="0" smtClean="0"/>
              <a:t>Атаманова Юлия Юрьевна,</a:t>
            </a:r>
          </a:p>
          <a:p>
            <a:r>
              <a:rPr lang="ru-RU" sz="2000" b="1" dirty="0" smtClean="0"/>
              <a:t>учитель начальных классов</a:t>
            </a:r>
          </a:p>
          <a:p>
            <a:r>
              <a:rPr lang="ru-RU" sz="2000" b="1" dirty="0" smtClean="0"/>
              <a:t>МАОУ «Прогимназия»</a:t>
            </a:r>
          </a:p>
          <a:p>
            <a:r>
              <a:rPr lang="ru-RU" sz="2000" b="1" dirty="0" smtClean="0"/>
              <a:t>г. </a:t>
            </a:r>
            <a:r>
              <a:rPr lang="ru-RU" sz="2000" b="1" dirty="0" err="1" smtClean="0"/>
              <a:t>Губаха</a:t>
            </a:r>
            <a:r>
              <a:rPr lang="ru-RU" sz="2000" b="1" dirty="0" smtClean="0"/>
              <a:t> Пермского края</a:t>
            </a:r>
            <a:endParaRPr lang="ru-RU" sz="2000" b="1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4"/>
          <p:cNvSpPr txBox="1">
            <a:spLocks/>
          </p:cNvSpPr>
          <p:nvPr/>
        </p:nvSpPr>
        <p:spPr>
          <a:xfrm>
            <a:off x="1928794" y="1428736"/>
            <a:ext cx="6072230" cy="14287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dirty="0" smtClean="0">
                <a:latin typeface="Monotype Corsiva" pitchFamily="66" charset="0"/>
                <a:ea typeface="+mj-ea"/>
                <a:cs typeface="Times New Roman" pitchFamily="18" charset="0"/>
              </a:rPr>
              <a:t>Прием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dirty="0" smtClean="0">
                <a:latin typeface="Monotype Corsiva" pitchFamily="66" charset="0"/>
                <a:ea typeface="+mj-ea"/>
                <a:cs typeface="Times New Roman" pitchFamily="18" charset="0"/>
              </a:rPr>
              <a:t>«Самолетик  пожеланий»</a:t>
            </a:r>
            <a:r>
              <a:rPr kumimoji="0" lang="ru-RU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Times New Roman" pitchFamily="18" charset="0"/>
              </a:rPr>
              <a:t>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553788">
            <a:off x="2742071" y="2800294"/>
            <a:ext cx="3625252" cy="2135305"/>
          </a:xfrm>
          <a:prstGeom prst="rect">
            <a:avLst/>
          </a:prstGeom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349634" y="1772816"/>
            <a:ext cx="8643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</a:t>
            </a:r>
            <a:endParaRPr lang="ru-RU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03521" y="2967323"/>
            <a:ext cx="56814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</a:t>
            </a:r>
            <a:endParaRPr lang="ru-RU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349278" y="620688"/>
            <a:ext cx="7104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endParaRPr lang="ru-RU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83768" y="620688"/>
            <a:ext cx="42017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активные</a:t>
            </a:r>
            <a:endParaRPr lang="ru-RU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83768" y="1844824"/>
            <a:ext cx="33746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методы</a:t>
            </a:r>
            <a:endParaRPr lang="ru-RU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83768" y="2960549"/>
            <a:ext cx="40831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обучения</a:t>
            </a:r>
            <a:endParaRPr lang="ru-RU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71604" y="1071546"/>
            <a:ext cx="642942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b="1" dirty="0" smtClean="0">
                <a:latin typeface="Monotype Corsiva" pitchFamily="66" charset="0"/>
              </a:rPr>
              <a:t>Активные методы обучения (АМО) </a:t>
            </a:r>
            <a:r>
              <a:rPr lang="ru-RU" sz="4000" dirty="0" smtClean="0">
                <a:latin typeface="Monotype Corsiva" pitchFamily="66" charset="0"/>
              </a:rPr>
              <a:t>– это методы, которые побуждают учащихся к активной мыслительной и практической деятельности в процессе овладения учебным материалом.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950698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428604"/>
            <a:ext cx="2428860" cy="1143000"/>
          </a:xfrm>
        </p:spPr>
        <p:txBody>
          <a:bodyPr>
            <a:noAutofit/>
          </a:bodyPr>
          <a:lstStyle/>
          <a:p>
            <a:r>
              <a:rPr lang="ru-RU" sz="6000" b="1" i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АМО </a:t>
            </a:r>
            <a:r>
              <a:rPr lang="ru-RU" sz="3200" b="1" i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</a:b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1714480" y="4286256"/>
            <a:ext cx="6072230" cy="14287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dirty="0" smtClean="0">
                <a:latin typeface="Monotype Corsiva" pitchFamily="66" charset="0"/>
                <a:ea typeface="+mj-ea"/>
                <a:cs typeface="Times New Roman" pitchFamily="18" charset="0"/>
              </a:rPr>
              <a:t>Прием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dirty="0" smtClean="0">
                <a:latin typeface="Monotype Corsiva" pitchFamily="66" charset="0"/>
                <a:ea typeface="+mj-ea"/>
                <a:cs typeface="Times New Roman" pitchFamily="18" charset="0"/>
              </a:rPr>
              <a:t>«Солнышко и тучка»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52" y="1357298"/>
            <a:ext cx="3143272" cy="2819397"/>
          </a:xfrm>
          <a:prstGeom prst="rect">
            <a:avLst/>
          </a:prstGeom>
          <a:noFill/>
        </p:spPr>
      </p:pic>
      <p:pic>
        <p:nvPicPr>
          <p:cNvPr id="5122" name="Picture 2" descr="C:\Users\03\Desktop\tuchka_7_3006324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332656"/>
            <a:ext cx="3402612" cy="225537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5286380" y="2143116"/>
            <a:ext cx="171553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«Ульи</a:t>
            </a:r>
            <a:r>
              <a:rPr lang="ru-RU" sz="4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»</a:t>
            </a:r>
            <a:endParaRPr lang="ru-RU" sz="4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3175"/>
            <a:ext cx="2511425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 descr="Рисунок4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2428868"/>
            <a:ext cx="5180503" cy="4429132"/>
          </a:xfrm>
          <a:prstGeom prst="rect">
            <a:avLst/>
          </a:prstGeom>
        </p:spPr>
      </p:pic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24"/>
          <p:cNvSpPr>
            <a:spLocks noChangeArrowheads="1"/>
          </p:cNvSpPr>
          <p:nvPr/>
        </p:nvSpPr>
        <p:spPr bwMode="auto">
          <a:xfrm rot="21093709">
            <a:off x="4336856" y="1554544"/>
            <a:ext cx="2829303" cy="1910988"/>
          </a:xfrm>
          <a:prstGeom prst="flowChartOffpageConnector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4400" b="1" dirty="0" smtClean="0">
                <a:latin typeface="Monotype Corsiva" pitchFamily="66" charset="0"/>
              </a:rPr>
              <a:t>Прием</a:t>
            </a:r>
          </a:p>
          <a:p>
            <a:pPr marL="342900" indent="-342900" algn="ctr"/>
            <a:r>
              <a:rPr lang="ru-RU" sz="4400" b="1" dirty="0" smtClean="0">
                <a:latin typeface="Monotype Corsiva" pitchFamily="66" charset="0"/>
              </a:rPr>
              <a:t>«Ищем клад»</a:t>
            </a:r>
            <a:endParaRPr lang="ru-RU" sz="4400" b="1" dirty="0"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17700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>
                <a:solidFill>
                  <a:prstClr val="black"/>
                </a:solidFill>
                <a:latin typeface="Monotype Corsiva" pitchFamily="66" charset="0"/>
                <a:ea typeface="+mj-ea"/>
                <a:cs typeface="Times New Roman" pitchFamily="18" charset="0"/>
              </a:rPr>
              <a:t>АМО</a:t>
            </a:r>
            <a:endParaRPr lang="ru-RU" dirty="0"/>
          </a:p>
        </p:txBody>
      </p:sp>
      <p:pic>
        <p:nvPicPr>
          <p:cNvPr id="7" name="Содержимое 6" descr="Рисунок5.jpg"/>
          <p:cNvPicPr>
            <a:picLocks noGrp="1" noChangeAspect="1"/>
          </p:cNvPicPr>
          <p:nvPr>
            <p:ph sz="half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7540" y="2803429"/>
            <a:ext cx="3314418" cy="3876685"/>
          </a:xfrm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412"/>
            <a:ext cx="2511425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260" y="1124744"/>
            <a:ext cx="4762500" cy="47625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3" y="3140968"/>
            <a:ext cx="4867338" cy="3717032"/>
          </a:xfrm>
          <a:prstGeom prst="rect">
            <a:avLst/>
          </a:prstGeom>
        </p:spPr>
      </p:pic>
      <p:sp>
        <p:nvSpPr>
          <p:cNvPr id="10" name="AutoShape 24"/>
          <p:cNvSpPr>
            <a:spLocks noChangeArrowheads="1"/>
          </p:cNvSpPr>
          <p:nvPr/>
        </p:nvSpPr>
        <p:spPr bwMode="auto">
          <a:xfrm rot="21093709">
            <a:off x="1096773" y="1182844"/>
            <a:ext cx="2829303" cy="1910988"/>
          </a:xfrm>
          <a:prstGeom prst="flowChartOffpageConnector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4000" b="1" dirty="0" smtClean="0">
                <a:latin typeface="Monotype Corsiva" pitchFamily="66" charset="0"/>
              </a:rPr>
              <a:t>Прием</a:t>
            </a:r>
          </a:p>
          <a:p>
            <a:pPr marL="342900" indent="-342900" algn="ctr"/>
            <a:r>
              <a:rPr lang="ru-RU" sz="4000" b="1" dirty="0" smtClean="0">
                <a:latin typeface="Monotype Corsiva" pitchFamily="66" charset="0"/>
              </a:rPr>
              <a:t>«Маяк»</a:t>
            </a:r>
            <a:endParaRPr lang="ru-RU" sz="40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412"/>
            <a:ext cx="2511425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Диаграмма 4"/>
          <p:cNvGraphicFramePr/>
          <p:nvPr/>
        </p:nvGraphicFramePr>
        <p:xfrm>
          <a:off x="0" y="857232"/>
          <a:ext cx="9144000" cy="6000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5884348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nanio.ru.2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znanio.ru.2</Template>
  <TotalTime>898</TotalTime>
  <Words>93</Words>
  <Application>Microsoft Office PowerPoint</Application>
  <PresentationFormat>Экран (4:3)</PresentationFormat>
  <Paragraphs>28</Paragraphs>
  <Slides>9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Monotype Corsiva</vt:lpstr>
      <vt:lpstr>Times New Roman</vt:lpstr>
      <vt:lpstr>znanio.ru.2</vt:lpstr>
      <vt:lpstr>Презентация PowerPoint</vt:lpstr>
      <vt:lpstr>Презентация PowerPoint</vt:lpstr>
      <vt:lpstr>Презентация PowerPoint</vt:lpstr>
      <vt:lpstr>Презентация PowerPoint</vt:lpstr>
      <vt:lpstr>АМО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Alfyia</dc:creator>
  <cp:lastModifiedBy>1</cp:lastModifiedBy>
  <cp:revision>73</cp:revision>
  <dcterms:created xsi:type="dcterms:W3CDTF">2014-10-04T20:38:48Z</dcterms:created>
  <dcterms:modified xsi:type="dcterms:W3CDTF">2019-04-15T16:16:32Z</dcterms:modified>
</cp:coreProperties>
</file>