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3747"/>
            <a:ext cx="3406100" cy="189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12776"/>
            <a:ext cx="6332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Нас ждут новые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открытия!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293">
            <a:off x="6038910" y="1068339"/>
            <a:ext cx="547623" cy="536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0" t="26506" r="17649" b="16103"/>
          <a:stretch/>
        </p:blipFill>
        <p:spPr bwMode="auto">
          <a:xfrm>
            <a:off x="2615816" y="1124744"/>
            <a:ext cx="2214247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13121" r="3102" b="18325"/>
          <a:stretch/>
        </p:blipFill>
        <p:spPr bwMode="auto">
          <a:xfrm>
            <a:off x="1907704" y="2420888"/>
            <a:ext cx="509310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90424"/>
            <a:ext cx="4104456" cy="172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18" y="3019768"/>
            <a:ext cx="50936526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1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3330" r="16310" b="3973"/>
          <a:stretch/>
        </p:blipFill>
        <p:spPr bwMode="auto">
          <a:xfrm>
            <a:off x="2666317" y="116632"/>
            <a:ext cx="3495217" cy="48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5"/>
            <a:ext cx="14508074" cy="12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/>
          <a:stretch/>
        </p:blipFill>
        <p:spPr bwMode="auto">
          <a:xfrm rot="16200000">
            <a:off x="2508071" y="3044657"/>
            <a:ext cx="6686804" cy="68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6725" r="5509"/>
          <a:stretch/>
        </p:blipFill>
        <p:spPr bwMode="auto">
          <a:xfrm>
            <a:off x="1569365" y="220170"/>
            <a:ext cx="3634772" cy="64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73216"/>
            <a:ext cx="45719" cy="4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328084" y="476672"/>
            <a:ext cx="36004" cy="554461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724128" y="2505670"/>
            <a:ext cx="769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987" y="2636912"/>
            <a:ext cx="132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2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24846" b="1807"/>
          <a:stretch/>
        </p:blipFill>
        <p:spPr bwMode="auto">
          <a:xfrm>
            <a:off x="683568" y="268646"/>
            <a:ext cx="4104456" cy="57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0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Древние единицы измерения</a:t>
            </a:r>
            <a:endParaRPr lang="ru-RU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30589" r="4941" b="12902"/>
          <a:stretch/>
        </p:blipFill>
        <p:spPr bwMode="auto">
          <a:xfrm>
            <a:off x="251520" y="1916832"/>
            <a:ext cx="8448010" cy="402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11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Древние единицы измерения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</dc:title>
  <dc:creator>Наталья</dc:creator>
  <cp:lastModifiedBy>Наталья</cp:lastModifiedBy>
  <cp:revision>12</cp:revision>
  <dcterms:created xsi:type="dcterms:W3CDTF">2018-09-16T11:09:22Z</dcterms:created>
  <dcterms:modified xsi:type="dcterms:W3CDTF">2018-09-18T16:58:36Z</dcterms:modified>
</cp:coreProperties>
</file>