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70" r:id="rId9"/>
    <p:sldId id="269" r:id="rId10"/>
    <p:sldId id="260" r:id="rId11"/>
    <p:sldId id="261" r:id="rId12"/>
    <p:sldId id="262" r:id="rId13"/>
    <p:sldId id="265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B614E2-0E2C-4AFE-9155-0AE05D0FD5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C994C0-001F-4109-8D4E-572692924C7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text=%D1%81%D1%82%D0%B8%D1%85%20%D0%BF%D1%80%D0%BE%20%D0%B0%D1%80%D1%85%D0%B5%D0%BE%D0%BB%D0%BE%D0%B3%D0%B0&amp;img_url=https%3A%2F%2Fprivetpeople.ru%2F23fevr%2FPobeda%2FArheolog-2.jpg&amp;pos=4&amp;rpt=simage" TargetMode="External"/><Relationship Id="rId2" Type="http://schemas.openxmlformats.org/officeDocument/2006/relationships/hyperlink" Target="%2Fdatas%2F106827%2F018.jpg&amp;pos=2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andex.ru/images/search?text=%D0%BA%D1%82%D0%BE%20%D1%82%D0%B0%D0%BA%D0%BE%D0%B9%20%D0%B0%D1%80%D1%85%D0%B5%D0%BE%D0%BB%D0%BE%D0%B3" TargetMode="External"/><Relationship Id="rId5" Type="http://schemas.openxmlformats.org/officeDocument/2006/relationships/hyperlink" Target="http://uchitelya.com/obschestvoznanie/22173-prezentaciya-professiya-arheolog.html" TargetMode="External"/><Relationship Id="rId4" Type="http://schemas.openxmlformats.org/officeDocument/2006/relationships/hyperlink" Target="http://1001expert.ru/a/arheolog.php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А</a:t>
            </a:r>
            <a:r>
              <a:rPr lang="ru-RU" dirty="0" smtClean="0"/>
              <a:t>рхеолог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Выполнила:  ученица 5Г класса средней  школы  №57</a:t>
            </a:r>
          </a:p>
          <a:p>
            <a:pPr algn="ctr"/>
            <a:r>
              <a:rPr lang="ru-RU" dirty="0" smtClean="0"/>
              <a:t>Коробова </a:t>
            </a:r>
            <a:r>
              <a:rPr lang="ru-RU" dirty="0" smtClean="0"/>
              <a:t>С</a:t>
            </a:r>
            <a:r>
              <a:rPr lang="ru-RU" dirty="0" smtClean="0"/>
              <a:t>офия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rheolog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-43517"/>
            <a:ext cx="4932040" cy="69015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вещественные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письменные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Исторические источники</a:t>
            </a:r>
            <a:endParaRPr lang="ru-RU" dirty="0"/>
          </a:p>
        </p:txBody>
      </p:sp>
      <p:pic>
        <p:nvPicPr>
          <p:cNvPr id="5" name="Рисунок 4" descr="2255976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132856"/>
            <a:ext cx="2880320" cy="3840427"/>
          </a:xfrm>
          <a:prstGeom prst="rect">
            <a:avLst/>
          </a:prstGeom>
        </p:spPr>
      </p:pic>
      <p:pic>
        <p:nvPicPr>
          <p:cNvPr id="6" name="Рисунок 5" descr="big_foto_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1988840"/>
            <a:ext cx="4959424" cy="3298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000" dirty="0" smtClean="0">
                <a:hlinkClick r:id="rId2"/>
              </a:rPr>
              <a:t>2Fdatas%2F106827%2F018.jpg&amp;pos=2&amp;rpt=</a:t>
            </a:r>
            <a:r>
              <a:rPr lang="en-US" sz="1000" dirty="0" err="1" smtClean="0">
                <a:hlinkClick r:id="rId2"/>
              </a:rPr>
              <a:t>simage</a:t>
            </a:r>
            <a:endParaRPr lang="ru-RU" sz="1000" dirty="0" smtClean="0"/>
          </a:p>
          <a:p>
            <a:r>
              <a:rPr lang="en-US" sz="1000" dirty="0" smtClean="0">
                <a:hlinkClick r:id="rId3"/>
              </a:rPr>
              <a:t>https://yandex.ru/images/search?text=%</a:t>
            </a:r>
            <a:r>
              <a:rPr lang="en-US" sz="1000" dirty="0" smtClean="0">
                <a:hlinkClick r:id="rId3"/>
              </a:rPr>
              <a:t>D1%81%D1%82%D0%B8%D1%85%20%D0%BF%D1%80%D0%BE%20%D0%B0%D1%80%D1%85%D0%B5%D0%BE%D0%BB%D0%BE%D0%B3%D0%B0&amp;img_url=https%3A%2F%2Fprivetpeople.ru%2F23fevr%2FPobeda%2FArheolog-2.jpg&amp;pos=4&amp;rpt=simage</a:t>
            </a:r>
            <a:endParaRPr lang="ru-RU" sz="1000" dirty="0" smtClean="0"/>
          </a:p>
          <a:p>
            <a:r>
              <a:rPr lang="en-US" sz="1000" dirty="0" smtClean="0">
                <a:hlinkClick r:id="rId4"/>
              </a:rPr>
              <a:t>http://</a:t>
            </a:r>
            <a:r>
              <a:rPr lang="en-US" sz="1000" dirty="0" smtClean="0">
                <a:hlinkClick r:id="rId4"/>
              </a:rPr>
              <a:t>1001expert.ru/a/arheolog.php</a:t>
            </a:r>
            <a:endParaRPr lang="ru-RU" sz="1000" dirty="0" smtClean="0"/>
          </a:p>
          <a:p>
            <a:r>
              <a:rPr lang="en-US" sz="1000" dirty="0" smtClean="0">
                <a:hlinkClick r:id="rId5"/>
              </a:rPr>
              <a:t>http://</a:t>
            </a:r>
            <a:r>
              <a:rPr lang="en-US" sz="1000" dirty="0" smtClean="0">
                <a:hlinkClick r:id="rId5"/>
              </a:rPr>
              <a:t>uchitelya.com/obschestvoznanie/22173-prezentaciya-professiya-arheolog.html</a:t>
            </a:r>
            <a:endParaRPr lang="ru-RU" sz="1000" dirty="0" smtClean="0"/>
          </a:p>
          <a:p>
            <a:r>
              <a:rPr lang="en-US" sz="1000" dirty="0" smtClean="0">
                <a:hlinkClick r:id="rId6"/>
              </a:rPr>
              <a:t>https://yandex.ru/images/search?text=%</a:t>
            </a:r>
            <a:r>
              <a:rPr lang="en-US" sz="1000" dirty="0" smtClean="0">
                <a:hlinkClick r:id="rId6"/>
              </a:rPr>
              <a:t>D0%BA%D1%82%D0%BE%20%D1%82%D0%B0%D0%BA%D0%BE%D0%B9%20%D0%B0%D1%80%D1%85%D0%B5%D0%BE%D0%BB%D0%BE%D0%B3</a:t>
            </a:r>
            <a:endParaRPr lang="ru-RU" sz="1000" dirty="0" smtClean="0"/>
          </a:p>
          <a:p>
            <a:endParaRPr lang="ru-RU" sz="10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116632" y="0"/>
            <a:ext cx="1087320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Археолог</a:t>
            </a:r>
            <a:r>
              <a:rPr lang="ru-RU" dirty="0" smtClean="0"/>
              <a:t> — является ученым, который по сохранившимся останкам жизнедеятельности изучает быт и культуру древних цивилизаций, </a:t>
            </a:r>
            <a:r>
              <a:rPr lang="ru-RU" b="1" dirty="0" smtClean="0"/>
              <a:t>археолог </a:t>
            </a:r>
            <a:r>
              <a:rPr lang="ru-RU" dirty="0" smtClean="0"/>
              <a:t>проводит </a:t>
            </a:r>
            <a:r>
              <a:rPr lang="ru-RU" dirty="0" smtClean="0"/>
              <a:t>раскопки для поиска источников исследования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Кто это</a:t>
            </a:r>
            <a:r>
              <a:rPr lang="en-US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190731bfe2a30ce86795254dad847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25585" y="0"/>
            <a:ext cx="1053353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Еще в Древней Греции и Риме профессия археолога была известна и популярна. Уже в то время люди занимались раскопками, находили памятники архитектуры древности, знали о каменном, железном и бронзовом веках. Во времена Возрождения многочисленные раскопки были направлены на поиски произведений </a:t>
            </a:r>
            <a:r>
              <a:rPr lang="ru-RU" dirty="0" smtClean="0"/>
              <a:t>скульптуры</a:t>
            </a:r>
            <a:r>
              <a:rPr lang="ru-RU" dirty="0" smtClean="0"/>
              <a:t>. Но как наука археология была сформирована лишь к началу </a:t>
            </a:r>
            <a:r>
              <a:rPr lang="ru-RU" dirty="0" smtClean="0"/>
              <a:t>ХХ(20) </a:t>
            </a:r>
            <a:r>
              <a:rPr lang="ru-RU" dirty="0" smtClean="0"/>
              <a:t>века.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История профессии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124744"/>
            <a:ext cx="8507288" cy="5376672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 smtClean="0"/>
              <a:t>Кричащие мумии 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В </a:t>
            </a:r>
            <a:r>
              <a:rPr lang="ru-RU" sz="3200" dirty="0" smtClean="0"/>
              <a:t>1886 году страна пирамид и фараонов подкинула историкам очередную загадку. Египтолог Гастон </a:t>
            </a:r>
            <a:r>
              <a:rPr lang="ru-RU" sz="3200" dirty="0" err="1" smtClean="0"/>
              <a:t>Масперо</a:t>
            </a:r>
            <a:r>
              <a:rPr lang="ru-RU" sz="3200" dirty="0" smtClean="0"/>
              <a:t> натолкнулся на необычное захоронение: оно было весьма </a:t>
            </a:r>
            <a:r>
              <a:rPr lang="ru-RU" sz="3200" dirty="0" err="1" smtClean="0"/>
              <a:t>скромным,для</a:t>
            </a:r>
            <a:r>
              <a:rPr lang="ru-RU" sz="3200" dirty="0" smtClean="0"/>
              <a:t> </a:t>
            </a:r>
            <a:r>
              <a:rPr lang="ru-RU" sz="3200" dirty="0" smtClean="0"/>
              <a:t>роскошных египетских саркофагов и погребений – явно не царское Когда он извлек мумию из саркофага, дабы ее разбинтовать, обследовать и передать музею, он обнаружил тело без каких-либо украшений, завернутое в овечью шкуру. А ведь древние египтяне считали овечью шкуру символом </a:t>
            </a:r>
            <a:r>
              <a:rPr lang="ru-RU" sz="3200" dirty="0" smtClean="0"/>
              <a:t>ужаса. </a:t>
            </a:r>
            <a:r>
              <a:rPr lang="ru-RU" sz="3200" dirty="0" smtClean="0"/>
              <a:t>Конечности мумии были связаны, а на ее лице застыл искривленный в крике рот.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Интересные раскопки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uzn_14127842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88640"/>
            <a:ext cx="7308304" cy="6420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/>
          <a:lstStyle/>
          <a:p>
            <a:r>
              <a:rPr lang="ru-RU" dirty="0" smtClean="0"/>
              <a:t>В среде археологов эта страшная находка получила название «Неизвестный человек Е». Многие эксперты выдвигали свои мнения относительно смерти покойного: отравление, жестокие пытки, погребение заживо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uzn_141278428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476672"/>
            <a:ext cx="8512651" cy="52292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0"/>
            <a:ext cx="8507288" cy="6007291"/>
          </a:xfrm>
        </p:spPr>
        <p:txBody>
          <a:bodyPr>
            <a:normAutofit fontScale="92500" lnSpcReduction="10000"/>
          </a:bodyPr>
          <a:lstStyle/>
          <a:p>
            <a:r>
              <a:rPr lang="ru-RU" sz="2900" dirty="0" smtClean="0"/>
              <a:t>В 20 веке новое поколение археологов развеяло пессимистичные догадки предшественников. После «мумии </a:t>
            </a:r>
            <a:r>
              <a:rPr lang="ru-RU" sz="2900" dirty="0" err="1" smtClean="0"/>
              <a:t>Масперо</a:t>
            </a:r>
            <a:r>
              <a:rPr lang="ru-RU" sz="2900" dirty="0" smtClean="0"/>
              <a:t>» было обнаружено еще несколько «кричащих» экземпляров в различных гробницах по всему миру. В ходе их исследования выяснилось, что если во время мумифицирования мертвецу не подвязать челюсть, как это требовал ритуал, в ходе распада тканей челюсть открывалась и на лице застывала такая вот «маска ужаса». Бывало и так, что ремешок или веревка съезжали с челюсти или рвались.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</TotalTime>
  <Words>302</Words>
  <Application>Microsoft Office PowerPoint</Application>
  <PresentationFormat>Экран (4:3)</PresentationFormat>
  <Paragraphs>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Археолог</vt:lpstr>
      <vt:lpstr>Кто это?</vt:lpstr>
      <vt:lpstr>Слайд 3</vt:lpstr>
      <vt:lpstr>История профессии</vt:lpstr>
      <vt:lpstr>Интересные раскопки</vt:lpstr>
      <vt:lpstr>Слайд 6</vt:lpstr>
      <vt:lpstr>Слайд 7</vt:lpstr>
      <vt:lpstr>Слайд 8</vt:lpstr>
      <vt:lpstr>Слайд 9</vt:lpstr>
      <vt:lpstr>Слайд 10</vt:lpstr>
      <vt:lpstr>Слайд 11</vt:lpstr>
      <vt:lpstr>Исторические источники</vt:lpstr>
      <vt:lpstr>Источники  </vt:lpstr>
      <vt:lpstr>Слайд 14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Археолог</dc:title>
  <dc:creator>User</dc:creator>
  <cp:lastModifiedBy>User</cp:lastModifiedBy>
  <cp:revision>10</cp:revision>
  <dcterms:created xsi:type="dcterms:W3CDTF">2018-09-25T16:48:08Z</dcterms:created>
  <dcterms:modified xsi:type="dcterms:W3CDTF">2018-09-25T18:22:52Z</dcterms:modified>
</cp:coreProperties>
</file>