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4" r:id="rId6"/>
    <p:sldId id="261" r:id="rId7"/>
    <p:sldId id="263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92CE2-6D57-43FE-B419-C0EAD0F197CE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BFD48-5F16-4B87-93C7-CE787A437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823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BFD48-5F16-4B87-93C7-CE787A437B6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329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FB33-890E-4385-A562-647CABD2EF1C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F189-B2AB-4C27-B818-AB894C4524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924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FB33-890E-4385-A562-647CABD2EF1C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F189-B2AB-4C27-B818-AB894C4524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43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FB33-890E-4385-A562-647CABD2EF1C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F189-B2AB-4C27-B818-AB894C4524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153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FB33-890E-4385-A562-647CABD2EF1C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F189-B2AB-4C27-B818-AB894C4524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1763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FB33-890E-4385-A562-647CABD2EF1C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F189-B2AB-4C27-B818-AB894C4524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3112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FB33-890E-4385-A562-647CABD2EF1C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F189-B2AB-4C27-B818-AB894C4524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3586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FB33-890E-4385-A562-647CABD2EF1C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F189-B2AB-4C27-B818-AB894C4524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870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FB33-890E-4385-A562-647CABD2EF1C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F189-B2AB-4C27-B818-AB894C4524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645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FB33-890E-4385-A562-647CABD2EF1C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F189-B2AB-4C27-B818-AB894C4524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90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FB33-890E-4385-A562-647CABD2EF1C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F189-B2AB-4C27-B818-AB894C4524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736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FB33-890E-4385-A562-647CABD2EF1C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F189-B2AB-4C27-B818-AB894C4524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1598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DFB33-890E-4385-A562-647CABD2EF1C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1F189-B2AB-4C27-B818-AB894C4524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90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7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8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slide" Target="slide2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" Target="slide2.xml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pbs.twimg.com/media/B0VF9-nIQAESqzK.pn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97" y="-11740"/>
            <a:ext cx="9173497" cy="686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7" y="5119579"/>
            <a:ext cx="66507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Рецепты на Хэллоуин</a:t>
            </a:r>
          </a:p>
        </p:txBody>
      </p:sp>
    </p:spTree>
    <p:extLst>
      <p:ext uri="{BB962C8B-B14F-4D97-AF65-F5344CB8AC3E}">
        <p14:creationId xmlns:p14="http://schemas.microsoft.com/office/powerpoint/2010/main" val="72922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tx1"/>
          </a:fgClr>
          <a:bgClr>
            <a:srgbClr val="FF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44624" y="-99392"/>
            <a:ext cx="8229600" cy="980728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hidden">
          <a:xfrm>
            <a:off x="-252536" y="1479965"/>
            <a:ext cx="8856984" cy="6227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2" action="ppaction://hlinksldjump"/>
              </a:rPr>
              <a:t>                               </a:t>
            </a:r>
            <a:endParaRPr lang="ru-RU" sz="5400" u="sng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0" indent="0" algn="just">
              <a:buNone/>
            </a:pP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                     </a:t>
            </a:r>
            <a:r>
              <a:rPr lang="ru-RU" sz="6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3" action="ppaction://hlinksldjump"/>
              </a:rPr>
              <a:t>Бутерброд тыква</a:t>
            </a:r>
            <a:r>
              <a:rPr lang="ru-RU" sz="28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3" action="ppaction://hlinksldjump"/>
              </a:rPr>
              <a:t> </a:t>
            </a:r>
            <a:endParaRPr lang="ru-RU" sz="2800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0" indent="0" algn="just">
              <a:buNone/>
            </a:pP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                       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      </a:t>
            </a:r>
            <a:endParaRPr lang="ru-RU" sz="5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188640"/>
            <a:ext cx="491942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hlinkClick r:id="rId4" action="ppaction://hlinksldjump"/>
              </a:rPr>
              <a:t>Пицца мумия</a:t>
            </a:r>
            <a:endParaRPr lang="ru-RU" sz="6000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455" y="1204303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  <a:hlinkClick r:id="rId5" action="ppaction://hlinksldjump"/>
              </a:rPr>
              <a:t>Призраки</a:t>
            </a:r>
            <a:endParaRPr lang="ru-RU" sz="5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861048"/>
            <a:ext cx="5928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6" action="ppaction://hlinksldjump"/>
              </a:rPr>
              <a:t>Сладкие гусенички</a:t>
            </a:r>
            <a:endParaRPr lang="ru-RU" sz="5400" b="1" u="sng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6838" y="5085184"/>
            <a:ext cx="6593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 action="ppaction://hlinksldjump"/>
              </a:rPr>
              <a:t>Яблочные губки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404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tx1"/>
          </a:fgClr>
          <a:bgClr>
            <a:srgbClr val="FF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591" y="-243408"/>
            <a:ext cx="8229600" cy="98072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Пицца мумия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672"/>
            <a:ext cx="4644008" cy="468052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Ингредиенты: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Сыр (нарезанный тонкими полосками)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Основание для пиццы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Колбаса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Оливки черные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Специи и соус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Приготовление: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1;Возмите основу и намажьте соусом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2;Наложите колбасу. И сыр положите </a:t>
            </a:r>
            <a:r>
              <a:rPr lang="ru-RU" sz="2400" dirty="0" smtClean="0">
                <a:solidFill>
                  <a:schemeClr val="bg1"/>
                </a:solidFill>
              </a:rPr>
              <a:t>горизонтально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2354"/>
            <a:ext cx="4203204" cy="3357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496234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3;Раздвинте сыр и положите две оливки</a:t>
            </a:r>
          </a:p>
          <a:p>
            <a:r>
              <a:rPr lang="ru-RU" sz="2400" dirty="0">
                <a:solidFill>
                  <a:schemeClr val="bg1"/>
                </a:solidFill>
              </a:rPr>
              <a:t>4;поставте в духовку или в микроволновку. </a:t>
            </a:r>
          </a:p>
          <a:p>
            <a:r>
              <a:rPr lang="ru-RU" sz="24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074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0177"/>
            <a:ext cx="229248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131494"/>
            <a:ext cx="288607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98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tx1"/>
          </a:fgClr>
          <a:bgClr>
            <a:srgbClr val="FF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052736" y="-243408"/>
            <a:ext cx="8229600" cy="98072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Бутерброд тыква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03698"/>
            <a:ext cx="5076056" cy="62278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И</a:t>
            </a:r>
            <a:r>
              <a:rPr lang="ru-RU" sz="2400" dirty="0" smtClean="0">
                <a:solidFill>
                  <a:schemeClr val="bg1"/>
                </a:solidFill>
              </a:rPr>
              <a:t>нгредиенты: 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Сыр полосками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Лаваш 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Приготовление: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Нарежьте лаваш в виде тыквы, так чтобы нижняя часть была не разрезана.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095" y="3305606"/>
            <a:ext cx="5760640" cy="355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32777" y="476672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Положите сыр во внутрь лаваша и наложите вторую половинку на сыр. Поставьте в микроволновку. Надавите рядом с глазами, ртом и носом чтобы сыр чуть-чуть вылез.</a:t>
            </a:r>
          </a:p>
        </p:txBody>
      </p:sp>
      <p:pic>
        <p:nvPicPr>
          <p:cNvPr id="512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29248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39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279696"/>
            <a:ext cx="2557121" cy="1578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2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tx1"/>
          </a:fgClr>
          <a:bgClr>
            <a:srgbClr val="FF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36712" y="398964"/>
            <a:ext cx="8229600" cy="98072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Яблочные губки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72008" y="1268760"/>
            <a:ext cx="5076056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Ингредиенты: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Яблоки красного цвета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Маршмеллоу мини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Желатин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Приготовление: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Разрезаем яблоко как всегда на дольки. Обмазываем желатином или глазурью. Приклеиваем на желатин мини маршмеллоу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на дольки. Склеиваем дольки между собой.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754"/>
            <a:ext cx="4139952" cy="4139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442" y="4245288"/>
            <a:ext cx="2555822" cy="2649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802" y="5113337"/>
            <a:ext cx="288607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94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tx1"/>
          </a:fgClr>
          <a:bgClr>
            <a:srgbClr val="FF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85611"/>
            <a:ext cx="8229600" cy="98072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Сладкие </a:t>
            </a:r>
            <a:r>
              <a:rPr lang="ru-RU" dirty="0" err="1" smtClean="0">
                <a:solidFill>
                  <a:schemeClr val="bg1"/>
                </a:solidFill>
              </a:rPr>
              <a:t>гусенечки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03698"/>
            <a:ext cx="5076056" cy="62278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56995" y="764704"/>
            <a:ext cx="80133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Open Sans"/>
              </a:rPr>
              <a:t>Наденьте </a:t>
            </a:r>
            <a:r>
              <a:rPr lang="ru-RU" sz="2800" dirty="0">
                <a:solidFill>
                  <a:schemeClr val="bg1"/>
                </a:solidFill>
                <a:latin typeface="Open Sans"/>
              </a:rPr>
              <a:t>на деревянную </a:t>
            </a:r>
            <a:r>
              <a:rPr lang="ru-RU" sz="2800" dirty="0" smtClean="0">
                <a:solidFill>
                  <a:schemeClr val="bg1"/>
                </a:solidFill>
                <a:latin typeface="Open Sans"/>
              </a:rPr>
              <a:t>палочку виноградины </a:t>
            </a:r>
            <a:r>
              <a:rPr lang="ru-RU" sz="2800" dirty="0">
                <a:solidFill>
                  <a:schemeClr val="bg1"/>
                </a:solidFill>
                <a:latin typeface="Open Sans"/>
              </a:rPr>
              <a:t>Глаза сделайте из </a:t>
            </a:r>
            <a:r>
              <a:rPr lang="ru-RU" sz="2800" dirty="0" smtClean="0">
                <a:solidFill>
                  <a:schemeClr val="bg1"/>
                </a:solidFill>
                <a:latin typeface="Open Sans"/>
              </a:rPr>
              <a:t>молочного, и </a:t>
            </a:r>
            <a:r>
              <a:rPr lang="ru-RU" sz="2800" dirty="0">
                <a:solidFill>
                  <a:schemeClr val="bg1"/>
                </a:solidFill>
                <a:latin typeface="Open Sans"/>
              </a:rPr>
              <a:t>белого </a:t>
            </a:r>
            <a:r>
              <a:rPr lang="ru-RU" sz="2800" dirty="0" smtClean="0">
                <a:solidFill>
                  <a:schemeClr val="bg1"/>
                </a:solidFill>
                <a:latin typeface="Open Sans"/>
              </a:rPr>
              <a:t>шоколада–получились гусеницы </a:t>
            </a:r>
            <a:r>
              <a:rPr lang="ru-RU" sz="2800" dirty="0">
                <a:solidFill>
                  <a:schemeClr val="bg1"/>
                </a:solidFill>
                <a:latin typeface="Open Sans"/>
              </a:rPr>
              <a:t>в духе Хэллоуина.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9751"/>
            <a:ext cx="6300192" cy="4200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238" y="2276872"/>
            <a:ext cx="257036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029588"/>
            <a:ext cx="288607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62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tx1"/>
          </a:fgClr>
          <a:bgClr>
            <a:srgbClr val="FF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9807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Призраки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03698"/>
            <a:ext cx="5076056" cy="62278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034" y="456087"/>
            <a:ext cx="51010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Ингредиенты: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Белый шоколад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Черный шоколад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Клубника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Приготовление: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Растапливаем черный шоколад а белого на много больше.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" y="3482624"/>
            <a:ext cx="5400600" cy="337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72000" y="678888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Опускаем клубнику в белый шоколад и даем остыть. Зубочисткой ставим глаза и рисуем открытый рот.</a:t>
            </a:r>
          </a:p>
          <a:p>
            <a:endParaRPr lang="ru-RU" dirty="0"/>
          </a:p>
        </p:txBody>
      </p:sp>
      <p:pic>
        <p:nvPicPr>
          <p:cNvPr id="2052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2408649"/>
            <a:ext cx="2664296" cy="276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262" y="5076824"/>
            <a:ext cx="288607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1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30"/>
            <a:ext cx="9144000" cy="6859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76633" y="427020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Конец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77943" y="260647"/>
            <a:ext cx="3600400" cy="16561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Конец</a:t>
            </a:r>
            <a:r>
              <a:rPr lang="ru-RU" sz="8000" dirty="0" smtClean="0"/>
              <a:t> 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41302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218</Words>
  <Application>Microsoft Office PowerPoint</Application>
  <PresentationFormat>Экран (4:3)</PresentationFormat>
  <Paragraphs>53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Пицца мумия</vt:lpstr>
      <vt:lpstr>Бутерброд тыква</vt:lpstr>
      <vt:lpstr>Яблочные губки</vt:lpstr>
      <vt:lpstr>Сладкие гусенечки</vt:lpstr>
      <vt:lpstr>Призраки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17</cp:revision>
  <dcterms:created xsi:type="dcterms:W3CDTF">2018-10-24T06:29:03Z</dcterms:created>
  <dcterms:modified xsi:type="dcterms:W3CDTF">2018-11-07T07:27:09Z</dcterms:modified>
</cp:coreProperties>
</file>