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B0A331-8D14-48CA-A3D8-63ADA96BC4F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3CAADA0-CE84-468F-B51C-41990A5AF06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Загадки про школу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Выполнила: ученица 5Г класса средней школы №57 Перебоева Анна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latin typeface="Arial" pitchFamily="34" charset="0"/>
                <a:cs typeface="Arial" pitchFamily="34" charset="0"/>
              </a:rPr>
              <a:t>Что чистое, когда оно чёрное, и грязное, когда белое?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Стол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Парта 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Доска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Тетрадка</a:t>
            </a:r>
          </a:p>
          <a:p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3419872" y="2636912"/>
            <a:ext cx="576064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419872" y="3300171"/>
            <a:ext cx="576064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кумент 7">
            <a:hlinkClick r:id="" action="ppaction://hlinkshowjump?jump=lastslide" highlightClick="1"/>
          </p:cNvPr>
          <p:cNvSpPr/>
          <p:nvPr/>
        </p:nvSpPr>
        <p:spPr>
          <a:xfrm>
            <a:off x="3419872" y="4797152"/>
            <a:ext cx="576064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кумент 9">
            <a:hlinkClick r:id="rId2" action="ppaction://hlinksldjump" highlightClick="1"/>
          </p:cNvPr>
          <p:cNvSpPr/>
          <p:nvPr/>
        </p:nvSpPr>
        <p:spPr>
          <a:xfrm>
            <a:off x="3419872" y="4026344"/>
            <a:ext cx="576064" cy="62293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538194" y="5949280"/>
            <a:ext cx="79208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46" y="263691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8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8" grpId="0" animBg="1"/>
      <p:bldP spid="10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Arial" pitchFamily="34" charset="0"/>
                <a:cs typeface="Arial" pitchFamily="34" charset="0"/>
              </a:rPr>
              <a:t>Что можно приготовить, но нельзя съесть?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Блинчики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Торт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Еду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Домашнюю работу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3397252" y="1772816"/>
            <a:ext cx="504056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" action="ppaction://hlinkshowjump?jump=lastslide" highlightClick="1"/>
          </p:cNvPr>
          <p:cNvSpPr/>
          <p:nvPr/>
        </p:nvSpPr>
        <p:spPr>
          <a:xfrm>
            <a:off x="3397252" y="2564904"/>
            <a:ext cx="504056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397252" y="3284984"/>
            <a:ext cx="504056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кумент 6">
            <a:hlinkClick r:id="rId2" action="ppaction://hlinksldjump" highlightClick="1"/>
          </p:cNvPr>
          <p:cNvSpPr/>
          <p:nvPr/>
        </p:nvSpPr>
        <p:spPr>
          <a:xfrm>
            <a:off x="5696385" y="4077072"/>
            <a:ext cx="432048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84368" y="6021288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23528" y="6037820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25191"/>
            <a:ext cx="24860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pPr marL="45720" indent="0" fontAlgn="base"/>
            <a:r>
              <a:rPr lang="ru-RU" sz="4400" dirty="0"/>
              <a:t>Прилетели галки в поле </a:t>
            </a:r>
            <a:br>
              <a:rPr lang="ru-RU" sz="4400" dirty="0"/>
            </a:br>
            <a:r>
              <a:rPr lang="ru-RU" sz="4400" dirty="0"/>
              <a:t>И уселись на снегу…</a:t>
            </a:r>
            <a:br>
              <a:rPr lang="ru-RU" sz="4400" dirty="0"/>
            </a:br>
            <a:r>
              <a:rPr lang="ru-RU" sz="4400" dirty="0"/>
              <a:t>Стану я учиться в школе-</a:t>
            </a:r>
            <a:br>
              <a:rPr lang="ru-RU" sz="4400" dirty="0"/>
            </a:br>
            <a:r>
              <a:rPr lang="ru-RU" sz="4400" dirty="0"/>
              <a:t>Разобраться в них смогу!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629000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endParaRPr lang="ru-RU" dirty="0"/>
          </a:p>
          <a:p>
            <a:pPr fontAlgn="base"/>
            <a:r>
              <a:rPr lang="ru-RU" sz="4000" dirty="0" smtClean="0"/>
              <a:t>Птицы</a:t>
            </a:r>
          </a:p>
          <a:p>
            <a:pPr fontAlgn="base"/>
            <a:r>
              <a:rPr lang="ru-RU" sz="4000" dirty="0" smtClean="0"/>
              <a:t>Буквы</a:t>
            </a:r>
          </a:p>
          <a:p>
            <a:pPr fontAlgn="base"/>
            <a:r>
              <a:rPr lang="ru-RU" sz="4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ченики</a:t>
            </a:r>
          </a:p>
          <a:p>
            <a:pPr fontAlgn="base"/>
            <a:endParaRPr lang="ru-RU" sz="4000" dirty="0" smtClean="0"/>
          </a:p>
          <a:p>
            <a:pPr fontAlgn="base"/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документ 3">
            <a:hlinkClick r:id="rId2" action="ppaction://hlinksldjump" highlightClick="1"/>
          </p:cNvPr>
          <p:cNvSpPr/>
          <p:nvPr/>
        </p:nvSpPr>
        <p:spPr>
          <a:xfrm>
            <a:off x="2996045" y="3284984"/>
            <a:ext cx="648072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2996045" y="4068412"/>
            <a:ext cx="648072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2996045" y="4801955"/>
            <a:ext cx="648072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1520" y="6093296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284984"/>
            <a:ext cx="2385293" cy="26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56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школьной сумке я лежу,</a:t>
            </a:r>
            <a:b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ты учишься, скажу.</a:t>
            </a:r>
            <a:b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55699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Тетрадь 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Учебник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Дневник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Учитель</a:t>
            </a:r>
          </a:p>
          <a:p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3059832" y="1844824"/>
            <a:ext cx="576064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" action="ppaction://hlinkshowjump?jump=lastslide" highlightClick="1"/>
          </p:cNvPr>
          <p:cNvSpPr/>
          <p:nvPr/>
        </p:nvSpPr>
        <p:spPr>
          <a:xfrm>
            <a:off x="3059832" y="2677679"/>
            <a:ext cx="576064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2" action="ppaction://hlinksldjump" highlightClick="1"/>
          </p:cNvPr>
          <p:cNvSpPr/>
          <p:nvPr/>
        </p:nvSpPr>
        <p:spPr>
          <a:xfrm>
            <a:off x="3059832" y="3458536"/>
            <a:ext cx="576064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3059832" y="4261447"/>
            <a:ext cx="576064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23528" y="5949280"/>
            <a:ext cx="864096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86409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085200" cy="308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7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ru-RU" sz="4400" dirty="0">
                <a:latin typeface="Arial" pitchFamily="34" charset="0"/>
                <a:cs typeface="Arial" pitchFamily="34" charset="0"/>
              </a:rPr>
              <a:t>Есть такая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диво-птица,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>
                <a:latin typeface="Arial" pitchFamily="34" charset="0"/>
                <a:cs typeface="Arial" pitchFamily="34" charset="0"/>
              </a:rPr>
            </a:br>
            <a:r>
              <a:rPr lang="ru-RU" sz="4400" dirty="0">
                <a:latin typeface="Arial" pitchFamily="34" charset="0"/>
                <a:cs typeface="Arial" pitchFamily="34" charset="0"/>
              </a:rPr>
              <a:t>Если сядет на страницу,</a:t>
            </a:r>
            <a:br>
              <a:rPr lang="ru-RU" sz="4400" dirty="0">
                <a:latin typeface="Arial" pitchFamily="34" charset="0"/>
                <a:cs typeface="Arial" pitchFamily="34" charset="0"/>
              </a:rPr>
            </a:br>
            <a:r>
              <a:rPr lang="ru-RU" sz="4400" dirty="0">
                <a:latin typeface="Arial" pitchFamily="34" charset="0"/>
                <a:cs typeface="Arial" pitchFamily="34" charset="0"/>
              </a:rPr>
              <a:t>То с поникшей головой</a:t>
            </a:r>
            <a:br>
              <a:rPr lang="ru-RU" sz="4400" dirty="0">
                <a:latin typeface="Arial" pitchFamily="34" charset="0"/>
                <a:cs typeface="Arial" pitchFamily="34" charset="0"/>
              </a:rPr>
            </a:br>
            <a:r>
              <a:rPr lang="ru-RU" sz="4400" dirty="0">
                <a:latin typeface="Arial" pitchFamily="34" charset="0"/>
                <a:cs typeface="Arial" pitchFamily="34" charset="0"/>
              </a:rPr>
              <a:t>Возвращаюсь я домой.</a:t>
            </a:r>
            <a:br>
              <a:rPr lang="ru-RU" sz="4400" dirty="0">
                <a:latin typeface="Arial" pitchFamily="34" charset="0"/>
                <a:cs typeface="Arial" pitchFamily="34" charset="0"/>
              </a:rPr>
            </a:b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2592288"/>
          </a:xfrm>
        </p:spPr>
        <p:txBody>
          <a:bodyPr>
            <a:noAutofit/>
          </a:bodyPr>
          <a:lstStyle/>
          <a:p>
            <a:r>
              <a:rPr lang="ru-RU" sz="4000" dirty="0" smtClean="0"/>
              <a:t>Ястреб</a:t>
            </a:r>
          </a:p>
          <a:p>
            <a:r>
              <a:rPr lang="ru-RU" sz="4000" dirty="0" smtClean="0"/>
              <a:t>Лебедь</a:t>
            </a:r>
          </a:p>
          <a:p>
            <a:r>
              <a:rPr lang="ru-RU" sz="4000" dirty="0" smtClean="0"/>
              <a:t>Двойка</a:t>
            </a:r>
          </a:p>
          <a:p>
            <a:r>
              <a:rPr lang="ru-RU" sz="4000" dirty="0" smtClean="0"/>
              <a:t>Свиристель</a:t>
            </a:r>
          </a:p>
          <a:p>
            <a:endParaRPr lang="ru-RU" sz="4000" dirty="0"/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3491880" y="3284984"/>
            <a:ext cx="504056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491880" y="4009887"/>
            <a:ext cx="504056" cy="57606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кумент 7">
            <a:hlinkClick r:id="" action="ppaction://hlinkshowjump?jump=lastslide" highlightClick="1"/>
          </p:cNvPr>
          <p:cNvSpPr/>
          <p:nvPr/>
        </p:nvSpPr>
        <p:spPr>
          <a:xfrm>
            <a:off x="3491880" y="5518139"/>
            <a:ext cx="504056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4211960" y="5842175"/>
            <a:ext cx="1224136" cy="89919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130100"/>
            <a:ext cx="720080" cy="57515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2" action="ppaction://hlinksldjump" highlightClick="1"/>
          </p:cNvPr>
          <p:cNvSpPr/>
          <p:nvPr/>
        </p:nvSpPr>
        <p:spPr>
          <a:xfrm>
            <a:off x="3491880" y="4725144"/>
            <a:ext cx="504056" cy="648979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96669"/>
            <a:ext cx="1872208" cy="317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8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8" grpId="0" animBg="1"/>
      <p:bldP spid="10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Правильно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053324" cy="3755637"/>
          </a:xfrm>
        </p:spPr>
      </p:pic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851920" y="5949280"/>
            <a:ext cx="1080120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Неправильно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4534231" cy="3356993"/>
          </a:xfrm>
        </p:spPr>
      </p:pic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851920" y="6021288"/>
            <a:ext cx="1080120" cy="720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117</TotalTime>
  <Words>71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Загадки про школу</vt:lpstr>
      <vt:lpstr>Что чистое, когда оно чёрное, и грязное, когда белое? </vt:lpstr>
      <vt:lpstr>Что можно приготовить, но нельзя съесть? </vt:lpstr>
      <vt:lpstr>Прилетели галки в поле  И уселись на снегу… Стану я учиться в школе- Разобраться в них смогу! </vt:lpstr>
      <vt:lpstr>В школьной сумке я лежу, Как ты учишься, скажу. </vt:lpstr>
      <vt:lpstr>Есть такая диво-птица, Если сядет на страницу, То с поникшей головой Возвращаюсь я домой. </vt:lpstr>
      <vt:lpstr>Правильно</vt:lpstr>
      <vt:lpstr>Неправильно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про школу</dc:title>
  <dc:creator>admin</dc:creator>
  <cp:lastModifiedBy>admin</cp:lastModifiedBy>
  <cp:revision>12</cp:revision>
  <dcterms:created xsi:type="dcterms:W3CDTF">2018-10-13T05:53:01Z</dcterms:created>
  <dcterms:modified xsi:type="dcterms:W3CDTF">2018-10-20T06:52:30Z</dcterms:modified>
</cp:coreProperties>
</file>