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DDF48D-A032-4A63-BBD5-65B115E235B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F902B6-FE84-4A95-AE71-7372F61DED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Загадки о животных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: ученица 3 Ж класса Волокитина Таня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3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Черепаха 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 smtClean="0"/>
              <a:t>Белка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 smtClean="0"/>
              <a:t>Заяц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 smtClean="0"/>
              <a:t>Лиса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Быстрее всех от страха несётся…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22" y="2564904"/>
            <a:ext cx="3376092" cy="337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кумент 3">
            <a:hlinkClick r:id="rId3" action="ppaction://hlinksldjump" highlightClick="1"/>
          </p:cNvPr>
          <p:cNvSpPr/>
          <p:nvPr/>
        </p:nvSpPr>
        <p:spPr>
          <a:xfrm>
            <a:off x="3275856" y="1844824"/>
            <a:ext cx="720080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3275856" y="2835602"/>
            <a:ext cx="720080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4" action="ppaction://hlinksldjump" highlightClick="1"/>
          </p:cNvPr>
          <p:cNvSpPr/>
          <p:nvPr/>
        </p:nvSpPr>
        <p:spPr>
          <a:xfrm>
            <a:off x="3275856" y="4149080"/>
            <a:ext cx="720080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кумент 6">
            <a:hlinkClick r:id="rId5" action="ppaction://hlinksldjump" highlightClick="1"/>
          </p:cNvPr>
          <p:cNvSpPr/>
          <p:nvPr/>
        </p:nvSpPr>
        <p:spPr>
          <a:xfrm>
            <a:off x="3275856" y="5280055"/>
            <a:ext cx="720080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79512" y="6106010"/>
            <a:ext cx="840596" cy="5506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00392" y="6106010"/>
            <a:ext cx="86409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34506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Муравей 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 smtClean="0"/>
              <a:t>Лягушка</a:t>
            </a:r>
          </a:p>
          <a:p>
            <a:pPr marL="0" indent="0">
              <a:buNone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 smtClean="0"/>
              <a:t>Утка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 smtClean="0"/>
              <a:t>Цапля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тёплой лужице своей громко квакал…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кумент 3">
            <a:hlinkClick r:id="rId3" action="ppaction://hlinksldjump" highlightClick="1"/>
          </p:cNvPr>
          <p:cNvSpPr/>
          <p:nvPr/>
        </p:nvSpPr>
        <p:spPr>
          <a:xfrm>
            <a:off x="3059832" y="2060848"/>
            <a:ext cx="504056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rId4" action="ppaction://hlinksldjump" highlightClick="1"/>
          </p:cNvPr>
          <p:cNvSpPr/>
          <p:nvPr/>
        </p:nvSpPr>
        <p:spPr>
          <a:xfrm>
            <a:off x="3023828" y="3193117"/>
            <a:ext cx="576064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3" action="ppaction://hlinksldjump" highlightClick="1"/>
          </p:cNvPr>
          <p:cNvSpPr/>
          <p:nvPr/>
        </p:nvSpPr>
        <p:spPr>
          <a:xfrm>
            <a:off x="3023828" y="4353694"/>
            <a:ext cx="576064" cy="51546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кумент 6">
            <a:hlinkClick r:id="rId3" action="ppaction://hlinksldjump" highlightClick="1"/>
          </p:cNvPr>
          <p:cNvSpPr/>
          <p:nvPr/>
        </p:nvSpPr>
        <p:spPr>
          <a:xfrm>
            <a:off x="3059832" y="5589240"/>
            <a:ext cx="540060" cy="50405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79512" y="6237312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72400" y="6273316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96833" cy="34563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Корова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Ворона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Кузнечик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Обезьяна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пальмы вниз . На пальму снова  </a:t>
            </a:r>
            <a:r>
              <a:rPr lang="ru-RU" dirty="0" err="1" smtClean="0"/>
              <a:t>снова</a:t>
            </a:r>
            <a:r>
              <a:rPr lang="ru-RU" dirty="0" smtClean="0"/>
              <a:t> </a:t>
            </a:r>
            <a:r>
              <a:rPr lang="ru-RU" dirty="0" smtClean="0"/>
              <a:t>прыгает…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113071" cy="277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кумент 3">
            <a:hlinkClick r:id="rId3" action="ppaction://hlinksldjump" highlightClick="1"/>
          </p:cNvPr>
          <p:cNvSpPr/>
          <p:nvPr/>
        </p:nvSpPr>
        <p:spPr>
          <a:xfrm>
            <a:off x="2735796" y="1844824"/>
            <a:ext cx="576064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2699792" y="2852936"/>
            <a:ext cx="648072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3" action="ppaction://hlinksldjump" highlightClick="1"/>
          </p:cNvPr>
          <p:cNvSpPr/>
          <p:nvPr/>
        </p:nvSpPr>
        <p:spPr>
          <a:xfrm>
            <a:off x="2681790" y="3717032"/>
            <a:ext cx="684076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кумент 6">
            <a:hlinkClick r:id="rId4" action="ppaction://hlinksldjump" highlightClick="1"/>
          </p:cNvPr>
          <p:cNvSpPr/>
          <p:nvPr/>
        </p:nvSpPr>
        <p:spPr>
          <a:xfrm>
            <a:off x="2663788" y="4653136"/>
            <a:ext cx="684076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79512" y="616530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34182" y="6165304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916832"/>
            <a:ext cx="7552349" cy="42427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Мышей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Собак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Людей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/>
              <a:t> З</a:t>
            </a:r>
            <a:r>
              <a:rPr lang="ru-RU" sz="3200" dirty="0" smtClean="0"/>
              <a:t>верей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Простой вопрос для малышей: кого боится кот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027492" cy="367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кумент 3">
            <a:hlinkClick r:id="rId3" action="ppaction://hlinksldjump" highlightClick="1"/>
          </p:cNvPr>
          <p:cNvSpPr/>
          <p:nvPr/>
        </p:nvSpPr>
        <p:spPr>
          <a:xfrm>
            <a:off x="2724216" y="1855823"/>
            <a:ext cx="648072" cy="67130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rId4" action="ppaction://hlinksldjump" highlightClick="1"/>
          </p:cNvPr>
          <p:cNvSpPr/>
          <p:nvPr/>
        </p:nvSpPr>
        <p:spPr>
          <a:xfrm>
            <a:off x="2724216" y="2924944"/>
            <a:ext cx="648072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3" action="ppaction://hlinksldjump" highlightClick="1"/>
          </p:cNvPr>
          <p:cNvSpPr/>
          <p:nvPr/>
        </p:nvSpPr>
        <p:spPr>
          <a:xfrm>
            <a:off x="2724216" y="4149080"/>
            <a:ext cx="648072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кумент 6">
            <a:hlinkClick r:id="rId3" action="ppaction://hlinksldjump" highlightClick="1"/>
          </p:cNvPr>
          <p:cNvSpPr/>
          <p:nvPr/>
        </p:nvSpPr>
        <p:spPr>
          <a:xfrm>
            <a:off x="2724216" y="5314948"/>
            <a:ext cx="648072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79512" y="6171651"/>
            <a:ext cx="648072" cy="49770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3635896" y="6067335"/>
            <a:ext cx="864096" cy="706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34171"/>
            <a:ext cx="5090844" cy="509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90872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4139952" y="6093296"/>
            <a:ext cx="103325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5486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Правильно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38374"/>
            <a:ext cx="3422873" cy="342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3707904" y="6021288"/>
            <a:ext cx="847340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</TotalTime>
  <Words>75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Загадки о животных</vt:lpstr>
      <vt:lpstr>Быстрее всех от страха несётся…</vt:lpstr>
      <vt:lpstr>В тёплой лужице своей громко квакал…</vt:lpstr>
      <vt:lpstr>С пальмы вниз . На пальму снова  снова прыгает…</vt:lpstr>
      <vt:lpstr>Простой вопрос для малышей: кого боится кот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животных</dc:title>
  <dc:creator>admin</dc:creator>
  <cp:lastModifiedBy>admin</cp:lastModifiedBy>
  <cp:revision>20</cp:revision>
  <dcterms:created xsi:type="dcterms:W3CDTF">2018-10-27T05:46:52Z</dcterms:created>
  <dcterms:modified xsi:type="dcterms:W3CDTF">2018-11-17T06:16:39Z</dcterms:modified>
</cp:coreProperties>
</file>