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75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5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19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can’t. I don’t like water.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892329" cy="4525963"/>
          </a:xfrm>
        </p:spPr>
      </p:pic>
    </p:spTree>
    <p:extLst>
      <p:ext uri="{BB962C8B-B14F-4D97-AF65-F5344CB8AC3E}">
        <p14:creationId xmlns:p14="http://schemas.microsoft.com/office/powerpoint/2010/main" val="2956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2000">
              <a:srgbClr val="85C2FF"/>
            </a:gs>
            <a:gs pos="42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can’t. I want my lunch.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42" y="1600200"/>
            <a:ext cx="6788115" cy="4525963"/>
          </a:xfrm>
        </p:spPr>
      </p:pic>
    </p:spTree>
    <p:extLst>
      <p:ext uri="{BB962C8B-B14F-4D97-AF65-F5344CB8AC3E}">
        <p14:creationId xmlns:p14="http://schemas.microsoft.com/office/powerpoint/2010/main" val="39143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5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can’t. I want a walk.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79" y="1600200"/>
            <a:ext cx="6831642" cy="4525963"/>
          </a:xfrm>
        </p:spPr>
      </p:pic>
    </p:spTree>
    <p:extLst>
      <p:ext uri="{BB962C8B-B14F-4D97-AF65-F5344CB8AC3E}">
        <p14:creationId xmlns:p14="http://schemas.microsoft.com/office/powerpoint/2010/main" val="26048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sun is hot. The wheat is yellow.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0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cut the wheat. </a:t>
            </a:r>
            <a:br>
              <a:rPr lang="en-US" dirty="0" smtClean="0"/>
            </a:br>
            <a:r>
              <a:rPr lang="en-US" dirty="0" smtClean="0"/>
              <a:t>Who can help me?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4784"/>
            <a:ext cx="4892762" cy="5134453"/>
          </a:xfrm>
        </p:spPr>
      </p:pic>
    </p:spTree>
    <p:extLst>
      <p:ext uri="{BB962C8B-B14F-4D97-AF65-F5344CB8AC3E}">
        <p14:creationId xmlns:p14="http://schemas.microsoft.com/office/powerpoint/2010/main" val="34937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can’t. I want to play.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00425"/>
            <a:ext cx="6840759" cy="5584294"/>
          </a:xfrm>
        </p:spPr>
      </p:pic>
    </p:spTree>
    <p:extLst>
      <p:ext uri="{BB962C8B-B14F-4D97-AF65-F5344CB8AC3E}">
        <p14:creationId xmlns:p14="http://schemas.microsoft.com/office/powerpoint/2010/main" val="25854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can’t. I want my lunch.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42" y="1600200"/>
            <a:ext cx="6788115" cy="4525963"/>
          </a:xfrm>
        </p:spPr>
      </p:pic>
    </p:spTree>
    <p:extLst>
      <p:ext uri="{BB962C8B-B14F-4D97-AF65-F5344CB8AC3E}">
        <p14:creationId xmlns:p14="http://schemas.microsoft.com/office/powerpoint/2010/main" val="8987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can’t. I want to play.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6665828" cy="4719170"/>
          </a:xfrm>
        </p:spPr>
      </p:pic>
    </p:spTree>
    <p:extLst>
      <p:ext uri="{BB962C8B-B14F-4D97-AF65-F5344CB8AC3E}">
        <p14:creationId xmlns:p14="http://schemas.microsoft.com/office/powerpoint/2010/main" val="1357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right.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29489"/>
            <a:ext cx="7963692" cy="5295855"/>
          </a:xfrm>
        </p:spPr>
      </p:pic>
    </p:spTree>
    <p:extLst>
      <p:ext uri="{BB962C8B-B14F-4D97-AF65-F5344CB8AC3E}">
        <p14:creationId xmlns:p14="http://schemas.microsoft.com/office/powerpoint/2010/main" val="22179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grind this wheat.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42" y="1600200"/>
            <a:ext cx="4312915" cy="4525963"/>
          </a:xfrm>
        </p:spPr>
      </p:pic>
    </p:spTree>
    <p:extLst>
      <p:ext uri="{BB962C8B-B14F-4D97-AF65-F5344CB8AC3E}">
        <p14:creationId xmlns:p14="http://schemas.microsoft.com/office/powerpoint/2010/main" val="22578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93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little red hen finds some seeds.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128792" cy="5346594"/>
          </a:xfrm>
        </p:spPr>
      </p:pic>
    </p:spTree>
    <p:extLst>
      <p:ext uri="{BB962C8B-B14F-4D97-AF65-F5344CB8AC3E}">
        <p14:creationId xmlns:p14="http://schemas.microsoft.com/office/powerpoint/2010/main" val="34914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can’t. I want some milk.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344816" cy="4982954"/>
          </a:xfrm>
        </p:spPr>
      </p:pic>
    </p:spTree>
    <p:extLst>
      <p:ext uri="{BB962C8B-B14F-4D97-AF65-F5344CB8AC3E}">
        <p14:creationId xmlns:p14="http://schemas.microsoft.com/office/powerpoint/2010/main" val="16145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21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can’t. I want to sleep.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</p:spTree>
    <p:extLst>
      <p:ext uri="{BB962C8B-B14F-4D97-AF65-F5344CB8AC3E}">
        <p14:creationId xmlns:p14="http://schemas.microsoft.com/office/powerpoint/2010/main" val="29242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0">
              <a:srgbClr val="85C2FF"/>
            </a:gs>
            <a:gs pos="15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can’t. I want a drink.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3" y="1700808"/>
            <a:ext cx="7998699" cy="4464496"/>
          </a:xfrm>
        </p:spPr>
      </p:pic>
    </p:spTree>
    <p:extLst>
      <p:ext uri="{BB962C8B-B14F-4D97-AF65-F5344CB8AC3E}">
        <p14:creationId xmlns:p14="http://schemas.microsoft.com/office/powerpoint/2010/main" val="16146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right.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248946" cy="4820549"/>
          </a:xfrm>
        </p:spPr>
      </p:pic>
    </p:spTree>
    <p:extLst>
      <p:ext uri="{BB962C8B-B14F-4D97-AF65-F5344CB8AC3E}">
        <p14:creationId xmlns:p14="http://schemas.microsoft.com/office/powerpoint/2010/main" val="1743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can make some bread with this flour.</a:t>
            </a:r>
            <a:br>
              <a:rPr lang="en-US" dirty="0" smtClean="0"/>
            </a:br>
            <a:r>
              <a:rPr lang="en-US" dirty="0" smtClean="0"/>
              <a:t>Come on! Who can help me?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4312915" cy="4525963"/>
          </a:xfrm>
        </p:spPr>
      </p:pic>
    </p:spTree>
    <p:extLst>
      <p:ext uri="{BB962C8B-B14F-4D97-AF65-F5344CB8AC3E}">
        <p14:creationId xmlns:p14="http://schemas.microsoft.com/office/powerpoint/2010/main" val="35223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can’t. I want to sleep.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21030"/>
            <a:ext cx="7075387" cy="4705133"/>
          </a:xfrm>
        </p:spPr>
      </p:pic>
    </p:spTree>
    <p:extLst>
      <p:ext uri="{BB962C8B-B14F-4D97-AF65-F5344CB8AC3E}">
        <p14:creationId xmlns:p14="http://schemas.microsoft.com/office/powerpoint/2010/main" val="30231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8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can’t. I want to go in the garden.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200800" cy="4796840"/>
          </a:xfrm>
        </p:spPr>
      </p:pic>
    </p:spTree>
    <p:extLst>
      <p:ext uri="{BB962C8B-B14F-4D97-AF65-F5344CB8AC3E}">
        <p14:creationId xmlns:p14="http://schemas.microsoft.com/office/powerpoint/2010/main" val="7654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9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can’t. I want to sit and wash.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53" y="1628800"/>
            <a:ext cx="6680515" cy="4431759"/>
          </a:xfrm>
        </p:spPr>
      </p:pic>
    </p:spTree>
    <p:extLst>
      <p:ext uri="{BB962C8B-B14F-4D97-AF65-F5344CB8AC3E}">
        <p14:creationId xmlns:p14="http://schemas.microsoft.com/office/powerpoint/2010/main" val="22071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right. I can make the bread.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1964531"/>
            <a:ext cx="3327400" cy="3797300"/>
          </a:xfrm>
        </p:spPr>
      </p:pic>
    </p:spTree>
    <p:extLst>
      <p:ext uri="{BB962C8B-B14F-4D97-AF65-F5344CB8AC3E}">
        <p14:creationId xmlns:p14="http://schemas.microsoft.com/office/powerpoint/2010/main" val="14138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bread looks good.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17032"/>
            <a:ext cx="4092455" cy="27679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3" y="1916832"/>
            <a:ext cx="391584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4000">
              <a:srgbClr val="85C2FF"/>
            </a:gs>
            <a:gs pos="3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help me?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4892762" cy="5134453"/>
          </a:xfrm>
        </p:spPr>
      </p:pic>
    </p:spTree>
    <p:extLst>
      <p:ext uri="{BB962C8B-B14F-4D97-AF65-F5344CB8AC3E}">
        <p14:creationId xmlns:p14="http://schemas.microsoft.com/office/powerpoint/2010/main" val="31378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time to eat the bread. Who can help me?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2" y="1824831"/>
            <a:ext cx="3571875" cy="4076700"/>
          </a:xfrm>
        </p:spPr>
      </p:pic>
    </p:spTree>
    <p:extLst>
      <p:ext uri="{BB962C8B-B14F-4D97-AF65-F5344CB8AC3E}">
        <p14:creationId xmlns:p14="http://schemas.microsoft.com/office/powerpoint/2010/main" val="3787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875719" cy="59067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en-US" b="1" dirty="0" smtClean="0"/>
              <a:t>I CAN!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41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184576" cy="6912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645424" cy="1143000"/>
          </a:xfrm>
        </p:spPr>
        <p:txBody>
          <a:bodyPr/>
          <a:lstStyle/>
          <a:p>
            <a:r>
              <a:rPr lang="en-US" b="1" dirty="0" smtClean="0"/>
              <a:t>I CAN!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474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404694" cy="49294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/>
          <a:lstStyle/>
          <a:p>
            <a:r>
              <a:rPr lang="en-US" b="1" dirty="0" smtClean="0"/>
              <a:t>I CAN!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48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 little red hen thinks…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270892"/>
            <a:ext cx="6717903" cy="5038427"/>
          </a:xfrm>
        </p:spPr>
      </p:pic>
    </p:spTree>
    <p:extLst>
      <p:ext uri="{BB962C8B-B14F-4D97-AF65-F5344CB8AC3E}">
        <p14:creationId xmlns:p14="http://schemas.microsoft.com/office/powerpoint/2010/main" val="40797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 you can’t! Off you go! Go away and play!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488832" cy="4992554"/>
          </a:xfrm>
        </p:spPr>
      </p:pic>
    </p:spTree>
    <p:extLst>
      <p:ext uri="{BB962C8B-B14F-4D97-AF65-F5344CB8AC3E}">
        <p14:creationId xmlns:p14="http://schemas.microsoft.com/office/powerpoint/2010/main" val="24807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270902" cy="6585976"/>
          </a:xfrm>
        </p:spPr>
      </p:pic>
      <p:sp>
        <p:nvSpPr>
          <p:cNvPr id="5" name="TextBox 4"/>
          <p:cNvSpPr txBox="1"/>
          <p:nvPr/>
        </p:nvSpPr>
        <p:spPr>
          <a:xfrm>
            <a:off x="395536" y="491526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 she eats all the bread.</a:t>
            </a:r>
          </a:p>
          <a:p>
            <a:r>
              <a:rPr lang="en-US" sz="2800" dirty="0" smtClean="0"/>
              <a:t>All…all…all the bread.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725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420888"/>
            <a:ext cx="199559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end.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01008"/>
            <a:ext cx="2952328" cy="28834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4559"/>
            <a:ext cx="3324109" cy="2493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671172" cy="20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can’t</a:t>
            </a:r>
            <a:r>
              <a:rPr lang="en-US" dirty="0" smtClean="0"/>
              <a:t>. I want to sleep.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408711" cy="5126969"/>
          </a:xfrm>
        </p:spPr>
      </p:pic>
    </p:spTree>
    <p:extLst>
      <p:ext uri="{BB962C8B-B14F-4D97-AF65-F5344CB8AC3E}">
        <p14:creationId xmlns:p14="http://schemas.microsoft.com/office/powerpoint/2010/main" val="3354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can’t. I want to play in the water.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4752528" cy="4752528"/>
          </a:xfrm>
        </p:spPr>
      </p:pic>
    </p:spTree>
    <p:extLst>
      <p:ext uri="{BB962C8B-B14F-4D97-AF65-F5344CB8AC3E}">
        <p14:creationId xmlns:p14="http://schemas.microsoft.com/office/powerpoint/2010/main" val="1211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85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can’t. I want to sit in the sun.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4735413" cy="4640705"/>
          </a:xfrm>
        </p:spPr>
      </p:pic>
    </p:spTree>
    <p:extLst>
      <p:ext uri="{BB962C8B-B14F-4D97-AF65-F5344CB8AC3E}">
        <p14:creationId xmlns:p14="http://schemas.microsoft.com/office/powerpoint/2010/main" val="40874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right. I can plant the seeds.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4855270" cy="4855270"/>
          </a:xfrm>
        </p:spPr>
      </p:pic>
    </p:spTree>
    <p:extLst>
      <p:ext uri="{BB962C8B-B14F-4D97-AF65-F5344CB8AC3E}">
        <p14:creationId xmlns:p14="http://schemas.microsoft.com/office/powerpoint/2010/main" val="11701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19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seeds want water.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477417" cy="5341012"/>
          </a:xfrm>
        </p:spPr>
      </p:pic>
    </p:spTree>
    <p:extLst>
      <p:ext uri="{BB962C8B-B14F-4D97-AF65-F5344CB8AC3E}">
        <p14:creationId xmlns:p14="http://schemas.microsoft.com/office/powerpoint/2010/main" val="8102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help me?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4892762" cy="5134453"/>
          </a:xfrm>
        </p:spPr>
      </p:pic>
    </p:spTree>
    <p:extLst>
      <p:ext uri="{BB962C8B-B14F-4D97-AF65-F5344CB8AC3E}">
        <p14:creationId xmlns:p14="http://schemas.microsoft.com/office/powerpoint/2010/main" val="20187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268</Words>
  <Application>Microsoft Office PowerPoint</Application>
  <PresentationFormat>Экран (4:3)</PresentationFormat>
  <Paragraphs>37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The little red hen finds some seeds.</vt:lpstr>
      <vt:lpstr>Who can help me?</vt:lpstr>
      <vt:lpstr>I can’t. I want to sleep.</vt:lpstr>
      <vt:lpstr>I can’t. I want to play in the water.</vt:lpstr>
      <vt:lpstr>I can’t. I want to sit in the sun.</vt:lpstr>
      <vt:lpstr>All right. I can plant the seeds.</vt:lpstr>
      <vt:lpstr>The seeds want water.</vt:lpstr>
      <vt:lpstr>Who can help me?</vt:lpstr>
      <vt:lpstr>I can’t. I don’t like water. </vt:lpstr>
      <vt:lpstr>I can’t. I want my lunch.</vt:lpstr>
      <vt:lpstr>I can’t. I want a walk.</vt:lpstr>
      <vt:lpstr>The sun is hot. The wheat is yellow.</vt:lpstr>
      <vt:lpstr>We can cut the wheat.  Who can help me?</vt:lpstr>
      <vt:lpstr>I can’t. I want to play. </vt:lpstr>
      <vt:lpstr>I can’t. I want my lunch. </vt:lpstr>
      <vt:lpstr>I can’t. I want to play.</vt:lpstr>
      <vt:lpstr>All right.</vt:lpstr>
      <vt:lpstr>Let’s grind this wheat.</vt:lpstr>
      <vt:lpstr>I can’t. I want some milk. </vt:lpstr>
      <vt:lpstr>I can’t. I want to sleep.</vt:lpstr>
      <vt:lpstr>I can’t. I want a drink.</vt:lpstr>
      <vt:lpstr>All right.</vt:lpstr>
      <vt:lpstr>We can make some bread with this flour. Come on! Who can help me?</vt:lpstr>
      <vt:lpstr>I can’t. I want to sleep.</vt:lpstr>
      <vt:lpstr>I can’t. I want to go in the garden.</vt:lpstr>
      <vt:lpstr>I can’t. I want to sit and wash.</vt:lpstr>
      <vt:lpstr>All right. I can make the bread.</vt:lpstr>
      <vt:lpstr>The bread looks good.</vt:lpstr>
      <vt:lpstr>It’s time to eat the bread. Who can help me?</vt:lpstr>
      <vt:lpstr>I CAN!</vt:lpstr>
      <vt:lpstr>I CAN!</vt:lpstr>
      <vt:lpstr>I CAN!</vt:lpstr>
      <vt:lpstr>But the little red hen thinks…</vt:lpstr>
      <vt:lpstr>No you can’t! Off you go! Go away and play!</vt:lpstr>
      <vt:lpstr>Презентация PowerPoint</vt:lpstr>
      <vt:lpstr>The end.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Ф. Кречетова</dc:creator>
  <cp:lastModifiedBy>Анна Ф. Кречетова</cp:lastModifiedBy>
  <cp:revision>20</cp:revision>
  <dcterms:created xsi:type="dcterms:W3CDTF">2016-10-17T11:53:40Z</dcterms:created>
  <dcterms:modified xsi:type="dcterms:W3CDTF">2016-10-19T08:43:43Z</dcterms:modified>
</cp:coreProperties>
</file>