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FB81-77BC-4BD0-90C0-DAF4A4F91E1D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9C809-8366-4528-A131-22DB1B5015B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FB81-77BC-4BD0-90C0-DAF4A4F91E1D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C809-8366-4528-A131-22DB1B501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FB81-77BC-4BD0-90C0-DAF4A4F91E1D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C809-8366-4528-A131-22DB1B501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FB81-77BC-4BD0-90C0-DAF4A4F91E1D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C809-8366-4528-A131-22DB1B501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FB81-77BC-4BD0-90C0-DAF4A4F91E1D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C809-8366-4528-A131-22DB1B5015B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FB81-77BC-4BD0-90C0-DAF4A4F91E1D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C809-8366-4528-A131-22DB1B5015B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FB81-77BC-4BD0-90C0-DAF4A4F91E1D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C809-8366-4528-A131-22DB1B5015B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FB81-77BC-4BD0-90C0-DAF4A4F91E1D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C809-8366-4528-A131-22DB1B501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FB81-77BC-4BD0-90C0-DAF4A4F91E1D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C809-8366-4528-A131-22DB1B501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FB81-77BC-4BD0-90C0-DAF4A4F91E1D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C809-8366-4528-A131-22DB1B501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FB81-77BC-4BD0-90C0-DAF4A4F91E1D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9C809-8366-4528-A131-22DB1B501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9E1FB81-77BC-4BD0-90C0-DAF4A4F91E1D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459C809-8366-4528-A131-22DB1B5015B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5"/>
            <a:ext cx="7772400" cy="43204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877272"/>
            <a:ext cx="2952328" cy="12192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Беспалова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Мария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776864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476672"/>
            <a:ext cx="2811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Тема: КОСМОС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33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55576" y="116632"/>
            <a:ext cx="7772400" cy="201622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Каждый из нас не раз слышал о том, что космос – это что-то за пределами нашей планеты, это Вселенная. В целом космос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это бесконечность,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включая в себя галактики и звезды, черные дыры и планеты, космическую пыль и другие объекты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63284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29841" y="5765691"/>
            <a:ext cx="184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Черная дыра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0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Первый человек побывавший в космосе,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был Юрий Гагарин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12 апреля 1961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года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ступивший на луну, был Нил Армстронг 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 июля 1969 года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4221088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6981" y="5032112"/>
            <a:ext cx="1720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Армстронг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35730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Мы здесь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420"/>
            <a:ext cx="91440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49" y="5921896"/>
            <a:ext cx="917464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12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Солнечная система.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Планеты земной группы- это: Земля, Венера, Марс, Меркурий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Остальные планеты их тоже четыре называются газовые гиганты: Юпитер, Сатурн, Уран, Нептун. Газовые гиганты состоят в основном из водорода и гелия и имеют больший вес и размер чем планеты земной группы.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Это планетная система, состоящая из центральной звезды «Солнца» и остальных космических объектов, которые вращаются вокруг него. Основная она же наибольшая масса объектов которая связана с гравитацией Солнца представляет из себя 8 относительно уединенных планет.</a:t>
            </a:r>
          </a:p>
        </p:txBody>
      </p:sp>
    </p:spTree>
    <p:extLst>
      <p:ext uri="{BB962C8B-B14F-4D97-AF65-F5344CB8AC3E}">
        <p14:creationId xmlns:p14="http://schemas.microsoft.com/office/powerpoint/2010/main" val="29912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7667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ВСЕ          ☺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46</TotalTime>
  <Words>177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Солнечная система.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</dc:creator>
  <cp:lastModifiedBy>МОЙ</cp:lastModifiedBy>
  <cp:revision>5</cp:revision>
  <dcterms:created xsi:type="dcterms:W3CDTF">2018-05-02T16:57:18Z</dcterms:created>
  <dcterms:modified xsi:type="dcterms:W3CDTF">2018-05-02T17:44:01Z</dcterms:modified>
</cp:coreProperties>
</file>