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6400800" cy="463869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Проект Богдана Мишина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ученика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3 А класса  МБОУ СОШ №62 Руководитель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Лазукина Надежда Васильевна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Тема исследования: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Удивительное в обычном-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Фольга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257676" cy="5381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- Проведя исследование, я сделал много полезных открытий для повседневной жизни, и узнал, как много может быть разных способов применений обыкновенной фольги. Моя гипотеза подтвердилась! Действительно - удивительное </a:t>
            </a:r>
            <a:r>
              <a:rPr lang="ru-RU" dirty="0" smtClean="0"/>
              <a:t> в </a:t>
            </a:r>
            <a:r>
              <a:rPr lang="ru-RU" dirty="0" smtClean="0"/>
              <a:t>обычном</a:t>
            </a:r>
            <a:r>
              <a:rPr lang="ru-RU" dirty="0" smtClean="0"/>
              <a:t>!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Благодарю за внимание!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57742" cy="7048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Заключительный вывод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storemagazin.ru/2976-2-large_default/%D0%9A%D1%80%D0%B0%D1%81%D0%BE%D1%87%D0%BD%D1%8B%D0%B5-%D0%B0%D0%BB%D1%8E%D0%BC%D0%B8%D0%BD%D0%B8%D0%B5%D0%B2%D0%B0%D1%8F-%D1%84%D0%BE%D0%BB%D1%8C%D0%B3%D0%B0-%D0%BE%D0%B1%D0%B5%D1%80%D1%82%D0%BE%D1%87%D0%BD%D0%B0%D1%8F-%D0%B1%D1%83%D0%BC%D0%B0%D0%B3%D0%B0-%D1%88%D0%BE%D0%BA%D0%BE%D0%BB%D0%B0%D0%B4%D0%BD%D1%8B%D0%B5-%D0%BA%D0%BE%D0%BD%D1%84%D0%B5%D1%82%D1%8B-%D1%87%D0%B0%D0%B9-%D1%84%D0%BE%D0%BB%D1%8C%D0%B3%D0%B8-%D0%BE%D0%B1%D0%B5%D1%80%D1%82%D0%BE%D1%87%D0%BD%D0%BE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3714776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28628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Тема </a:t>
            </a:r>
            <a:r>
              <a:rPr lang="ru-RU" sz="2000" b="1" dirty="0" smtClean="0">
                <a:solidFill>
                  <a:schemeClr val="bg1"/>
                </a:solidFill>
              </a:rPr>
              <a:t>нашего исследования: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Необычные применения обычной фольги.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Цель исследования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/>
              <a:t>Я </a:t>
            </a:r>
            <a:r>
              <a:rPr lang="ru-RU" sz="2000" dirty="0" smtClean="0"/>
              <a:t>решил выяснить может ли фольга применяться в обычной жизни необычными способами.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Моя гипотеза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smtClean="0"/>
              <a:t>Предположим</a:t>
            </a:r>
            <a:r>
              <a:rPr lang="ru-RU" sz="2000" dirty="0" smtClean="0"/>
              <a:t>, что фольга имеет ряд других </a:t>
            </a:r>
            <a:r>
              <a:rPr lang="ru-RU" sz="2000" dirty="0" smtClean="0"/>
              <a:t>видов использований</a:t>
            </a:r>
            <a:r>
              <a:rPr lang="ru-RU" sz="2000" dirty="0" smtClean="0"/>
              <a:t>, помимо хранения и </a:t>
            </a:r>
            <a:r>
              <a:rPr lang="ru-RU" sz="2000" dirty="0" err="1" smtClean="0"/>
              <a:t>запекания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Моя работа актуальна </a:t>
            </a:r>
            <a:r>
              <a:rPr lang="ru-RU" sz="2000" dirty="0" smtClean="0"/>
              <a:t>потому что фольга есть в каждом доме, она доступна для покупки всем, вероятно мы используем не все ее возможности, сами того не подозревая о них.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Задача проекта: </a:t>
            </a:r>
            <a:r>
              <a:rPr lang="ru-RU" sz="2000" dirty="0" smtClean="0"/>
              <a:t>выяснить как еще может применяться казалось бы обычная фольга, изучить ее удивительные свойства и рассказать всем об этом.</a:t>
            </a:r>
            <a:endParaRPr lang="ru-RU" sz="2000" b="1" dirty="0" smtClean="0"/>
          </a:p>
          <a:p>
            <a:r>
              <a:rPr lang="ru-RU" sz="2000" dirty="0" smtClean="0"/>
              <a:t>Я читал дополнительную литературу, использовал соц. </a:t>
            </a:r>
            <a:r>
              <a:rPr lang="ru-RU" sz="2000" dirty="0" smtClean="0"/>
              <a:t>сети.</a:t>
            </a: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Введение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2530" name="Picture 2" descr="https://upload.wikimedia.org/wikipedia/commons/3/3b/Aluminium_foil_micr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450059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329642" cy="4286280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/>
              <a:t>Фольга бывает пищевой и технической. Первую </a:t>
            </a:r>
            <a:r>
              <a:rPr lang="ru-RU" sz="5500" dirty="0" smtClean="0"/>
              <a:t>используют для упаковки продуктов, изготовления блистеров для таблеток, </a:t>
            </a:r>
            <a:r>
              <a:rPr lang="ru-RU" sz="5500" dirty="0" err="1" smtClean="0"/>
              <a:t>запекания</a:t>
            </a:r>
            <a:r>
              <a:rPr lang="ru-RU" sz="5500" dirty="0" smtClean="0"/>
              <a:t> мяса и овощей. Она не токсична, без запаха и отлично сохраняет тепло. Вторую применяют в электронике и промышленности. Такая фольга пластична, теплонепроницаема и имеет высокую отражательную способность</a:t>
            </a:r>
          </a:p>
          <a:p>
            <a:r>
              <a:rPr lang="ru-RU" sz="5500" dirty="0" smtClean="0"/>
              <a:t>Первая фольга была золотой, ее еще называют сусальным золотом. Появилась она очень давно, еще у древних греков и египтян. </a:t>
            </a:r>
            <a:r>
              <a:rPr lang="ru-RU" sz="5500" dirty="0" smtClean="0"/>
              <a:t>Использовали </a:t>
            </a:r>
            <a:r>
              <a:rPr lang="ru-RU" sz="5500" dirty="0" smtClean="0"/>
              <a:t>ее для декорирования ювелирных изделий и позолоты. В Японии мастера ковали и растягивали кусочек золота, пока он не превращался в листик фольги. </a:t>
            </a:r>
            <a:r>
              <a:rPr lang="ru-RU" sz="5500" dirty="0" smtClean="0"/>
              <a:t>Это </a:t>
            </a:r>
            <a:r>
              <a:rPr lang="ru-RU" sz="5500" dirty="0" smtClean="0"/>
              <a:t>искусство существует только в Японии уже много веков. Золотую фольгу можно даже есть. В пищевой промышленности это добавка Е175, используется для украшения различных блюд, например, мороженого. </a:t>
            </a:r>
          </a:p>
          <a:p>
            <a:r>
              <a:rPr lang="ru-RU" sz="5500" dirty="0" smtClean="0"/>
              <a:t>Прародителем фольги </a:t>
            </a:r>
            <a:r>
              <a:rPr lang="ru-RU" sz="5500" dirty="0" smtClean="0"/>
              <a:t>была оловянная фольга, станиоль, которую широко использовали до ХХ века при изготовлении зеркал, при упаковке продуктов и в стоматологии. Но станиоль была токсична и имела неприятный оловянный запах, поэтому в пищевой промышленности не прижилась</a:t>
            </a:r>
            <a:r>
              <a:rPr lang="ru-RU" sz="4200" dirty="0" smtClean="0"/>
              <a:t>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68604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История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фольги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10" name="Picture 6" descr="http://990.md/files/02-2016/ad810978/1454663367253768964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1" y="285728"/>
            <a:ext cx="3643337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07209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 1909 </a:t>
            </a:r>
            <a:r>
              <a:rPr lang="ru-RU" sz="1800" dirty="0" smtClean="0"/>
              <a:t>году молодой инженер из Цюриха, Роберт Виктор </a:t>
            </a:r>
            <a:r>
              <a:rPr lang="ru-RU" sz="1800" dirty="0" err="1" smtClean="0"/>
              <a:t>Неер</a:t>
            </a:r>
            <a:r>
              <a:rPr lang="ru-RU" sz="1800" dirty="0" smtClean="0"/>
              <a:t>, наблюдал за международной гонкой аэростатов </a:t>
            </a:r>
            <a:r>
              <a:rPr lang="ru-RU" sz="1800" dirty="0" smtClean="0"/>
              <a:t>и </a:t>
            </a:r>
            <a:r>
              <a:rPr lang="ru-RU" sz="1800" dirty="0" err="1" smtClean="0"/>
              <a:t>Нееру</a:t>
            </a:r>
            <a:r>
              <a:rPr lang="ru-RU" sz="1800" dirty="0" smtClean="0"/>
              <a:t> </a:t>
            </a:r>
            <a:r>
              <a:rPr lang="ru-RU" sz="1800" dirty="0" smtClean="0"/>
              <a:t>пришло в голову, что для лучшего результата стоило бы покрыть воздушный шар из шелка тонким слоем алюминиевой фольги. </a:t>
            </a:r>
            <a:r>
              <a:rPr lang="ru-RU" sz="1800" dirty="0" smtClean="0"/>
              <a:t>Но воздушный </a:t>
            </a:r>
            <a:r>
              <a:rPr lang="ru-RU" sz="1800" dirty="0" smtClean="0"/>
              <a:t>шар, сконструированный по проекту </a:t>
            </a:r>
            <a:r>
              <a:rPr lang="ru-RU" sz="1800" dirty="0" err="1" smtClean="0"/>
              <a:t>Неера</a:t>
            </a:r>
            <a:r>
              <a:rPr lang="ru-RU" sz="1800" dirty="0" smtClean="0"/>
              <a:t>, летать не смог. Но машина для производства тончайших полос алюминия, то есть фольги, уже была построена. После нескольких проб и ошибок, не без помощи коллег (Эдвина </a:t>
            </a:r>
            <a:r>
              <a:rPr lang="ru-RU" sz="1800" dirty="0" err="1" smtClean="0"/>
              <a:t>Лауберта</a:t>
            </a:r>
            <a:r>
              <a:rPr lang="ru-RU" sz="1800" dirty="0" smtClean="0"/>
              <a:t> и Альфреда </a:t>
            </a:r>
            <a:r>
              <a:rPr lang="ru-RU" sz="1800" dirty="0" err="1" smtClean="0"/>
              <a:t>Грюма</a:t>
            </a:r>
            <a:r>
              <a:rPr lang="ru-RU" sz="1800" dirty="0" smtClean="0"/>
              <a:t>), </a:t>
            </a:r>
            <a:r>
              <a:rPr lang="ru-RU" sz="1800" dirty="0" err="1" smtClean="0"/>
              <a:t>Нееру</a:t>
            </a:r>
            <a:r>
              <a:rPr lang="ru-RU" sz="1800" dirty="0" smtClean="0"/>
              <a:t> все-таки удалось добиться успеха. Патент на производство алюминиевой фольги был получен 27 октября 1910 года. Первый контракт с </a:t>
            </a:r>
            <a:r>
              <a:rPr lang="ru-RU" sz="1800" dirty="0" err="1" smtClean="0"/>
              <a:t>Неером</a:t>
            </a:r>
            <a:r>
              <a:rPr lang="ru-RU" sz="1800" dirty="0" smtClean="0"/>
              <a:t> на поставку фольги заключила шоколадная фабрика </a:t>
            </a:r>
            <a:r>
              <a:rPr lang="ru-RU" sz="1800" dirty="0" err="1" smtClean="0"/>
              <a:t>Tobler</a:t>
            </a:r>
            <a:r>
              <a:rPr lang="ru-RU" sz="1800" dirty="0" smtClean="0"/>
              <a:t>. Еще использовать алюминиевую фольгу для защиты потребителей от растаявшего шоколада додумались на заводах </a:t>
            </a:r>
            <a:r>
              <a:rPr lang="ru-RU" sz="1800" dirty="0" smtClean="0"/>
              <a:t>«</a:t>
            </a:r>
            <a:r>
              <a:rPr lang="ru-RU" sz="1800" dirty="0" err="1" smtClean="0"/>
              <a:t>Нестле</a:t>
            </a:r>
            <a:r>
              <a:rPr lang="ru-RU" sz="1800" dirty="0" smtClean="0"/>
              <a:t>» и </a:t>
            </a:r>
            <a:r>
              <a:rPr lang="ru-RU" sz="1800" dirty="0" err="1" smtClean="0"/>
              <a:t>Mars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А в </a:t>
            </a:r>
            <a:r>
              <a:rPr lang="ru-RU" sz="1800" dirty="0" smtClean="0"/>
              <a:t>1915 году </a:t>
            </a:r>
            <a:r>
              <a:rPr lang="ru-RU" sz="1800" dirty="0" err="1" smtClean="0"/>
              <a:t>Неер</a:t>
            </a:r>
            <a:r>
              <a:rPr lang="ru-RU" sz="1800" dirty="0" smtClean="0"/>
              <a:t> придумал способ, как сделать фольгу разноцветной. Но в 1918 году его призвали в армию, где он и умер от испанки 27 ноября того же года. Но его идея не исчезла, и в 1933 году Конрад </a:t>
            </a:r>
            <a:r>
              <a:rPr lang="ru-RU" sz="1800" dirty="0" err="1" smtClean="0"/>
              <a:t>Курц</a:t>
            </a:r>
            <a:r>
              <a:rPr lang="ru-RU" sz="1800" dirty="0" smtClean="0"/>
              <a:t> стал первооткрывателем метода катодного напыления. Этот способ позволял наносить на алюминиевую основу тончайший ровный слой золота. Такую фольгу использовали для теснения горячим способом.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5043494" cy="94299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400" dirty="0" smtClean="0"/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Кто изобрел фольгу? Кому и когда пришло в голову превратить кусочек металла в тонкий, как бумага, </a:t>
            </a:r>
            <a:r>
              <a:rPr lang="ru-RU" sz="2200" dirty="0" smtClean="0">
                <a:solidFill>
                  <a:schemeClr val="bg1"/>
                </a:solidFill>
              </a:rPr>
              <a:t>лист?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data.cyclowiki.org/images/a/ab/Toblero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0"/>
            <a:ext cx="3857620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3971924" cy="5929354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>
                <a:solidFill>
                  <a:schemeClr val="bg1"/>
                </a:solidFill>
              </a:rPr>
              <a:t>1</a:t>
            </a:r>
            <a:r>
              <a:rPr lang="ru-RU" sz="5500" dirty="0" smtClean="0">
                <a:solidFill>
                  <a:schemeClr val="bg1"/>
                </a:solidFill>
              </a:rPr>
              <a:t>. Превратите маленькие батарейки в пальчиковые</a:t>
            </a:r>
          </a:p>
          <a:p>
            <a:r>
              <a:rPr lang="ru-RU" sz="5500" dirty="0" smtClean="0"/>
              <a:t>Если Вам нужны пальчиковые батарейки, а у Вас под рукой только маленькие экземпляры, просто сверните полоску фольги в шар и поместите его рядом с отрицательным выводом устройства. Далее, вставьте маленькую батарейку так, чтобы она прикасалась к </a:t>
            </a:r>
            <a:r>
              <a:rPr lang="ru-RU" sz="5500" dirty="0" smtClean="0"/>
              <a:t>плюсу </a:t>
            </a:r>
            <a:r>
              <a:rPr lang="ru-RU" sz="5500" dirty="0" smtClean="0"/>
              <a:t>и фольге. </a:t>
            </a:r>
            <a:br>
              <a:rPr lang="ru-RU" sz="5500" dirty="0" smtClean="0"/>
            </a:br>
            <a:r>
              <a:rPr lang="ru-RU" sz="5500" dirty="0" smtClean="0"/>
              <a:t>Фольга способна проводить электрический ток! </a:t>
            </a:r>
            <a:r>
              <a:rPr lang="ru-RU" sz="5500" dirty="0" smtClean="0"/>
              <a:t>    </a:t>
            </a:r>
          </a:p>
          <a:p>
            <a:r>
              <a:rPr lang="ru-RU" sz="5500" dirty="0" smtClean="0">
                <a:solidFill>
                  <a:schemeClr val="bg1"/>
                </a:solidFill>
              </a:rPr>
              <a:t>2</a:t>
            </a:r>
            <a:r>
              <a:rPr lang="ru-RU" sz="5500" dirty="0" smtClean="0">
                <a:solidFill>
                  <a:schemeClr val="bg1"/>
                </a:solidFill>
              </a:rPr>
              <a:t>. Повышение температуры помещения</a:t>
            </a: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>Если в помещении холодно, то повысить температуру помогут специальные отражающие </a:t>
            </a:r>
            <a:r>
              <a:rPr lang="ru-RU" sz="5500" dirty="0" err="1" smtClean="0"/>
              <a:t>термопанели</a:t>
            </a:r>
            <a:r>
              <a:rPr lang="ru-RU" sz="5500" dirty="0" smtClean="0"/>
              <a:t> </a:t>
            </a:r>
            <a:r>
              <a:rPr lang="ru-RU" sz="5500" dirty="0" smtClean="0"/>
              <a:t>из фольги, </a:t>
            </a:r>
            <a:r>
              <a:rPr lang="ru-RU" sz="5500" dirty="0" smtClean="0"/>
              <a:t>помещенные за батарею.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Удивительные </a:t>
            </a:r>
            <a:r>
              <a:rPr lang="ru-RU" sz="2800" dirty="0" smtClean="0">
                <a:solidFill>
                  <a:schemeClr val="bg1"/>
                </a:solidFill>
              </a:rPr>
              <a:t>виды </a:t>
            </a:r>
            <a:r>
              <a:rPr lang="ru-RU" sz="2800" dirty="0" smtClean="0">
                <a:solidFill>
                  <a:schemeClr val="bg1"/>
                </a:solidFill>
              </a:rPr>
              <a:t>использования </a:t>
            </a:r>
            <a:r>
              <a:rPr lang="ru-RU" sz="2800" dirty="0" smtClean="0">
                <a:solidFill>
                  <a:schemeClr val="bg1"/>
                </a:solidFill>
              </a:rPr>
              <a:t>фольги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Удивительное использование пищевой фольги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14356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£Ð´Ð¸Ð²Ð¸ÑÐµÐ»ÑÐ½Ð¾Ðµ Ð¸ÑÐ¿Ð¾Ð»ÑÐ·Ð¾Ð²Ð°Ð½Ð¸Ðµ Ð¿Ð¸ÑÐµÐ²Ð¾Ð¹ ÑÐ¾Ð»ÑÐ³Ð¸!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4"/>
            <a:ext cx="35719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572032" cy="588171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3. Очистка серебра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Если изделия из серебра почернели, то их легко можно очистить с помощью алюминиевой фольги. Положи в кастрюлю алюминиевую фольгу, залей ее холодной водой и добавь две чайные ложки соли. Подержи серебряные изделия в данном растворе в течение 15-20 минут, а затем просто протри их насухо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bg1"/>
                </a:solidFill>
              </a:rPr>
              <a:t>4</a:t>
            </a:r>
            <a:r>
              <a:rPr lang="ru-RU" sz="2400" dirty="0" smtClean="0">
                <a:solidFill>
                  <a:schemeClr val="bg1"/>
                </a:solidFill>
              </a:rPr>
              <a:t>. Заточка ножниц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Сложи лист фольги в несколько раз и разрежь его ножницами. Они вновь станут острыми.</a:t>
            </a:r>
            <a:endParaRPr lang="ru-RU" sz="2400" dirty="0"/>
          </a:p>
        </p:txBody>
      </p:sp>
      <p:pic>
        <p:nvPicPr>
          <p:cNvPr id="4" name="Рисунок 3" descr="Ð£Ð´Ð¸Ð²Ð¸ÑÐµÐ»ÑÐ½Ð¾Ðµ Ð¸ÑÐ¿Ð¾Ð»ÑÐ·Ð¾Ð²Ð°Ð½Ð¸Ðµ Ð¿Ð¸ÑÐµÐ²Ð¾Ð¹ ÑÐ¾Ð»ÑÐ³Ð¸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104" y="4143380"/>
            <a:ext cx="4284896" cy="24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552286" cy="28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257676" cy="58102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5. Глажка вещей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Используй фольгу, чтобы погладить деликатные ткани. Положи фольгу на гладильную доску, а сверху на нее вещь. Включи режим подачи пара и держи утюг на расстоянии 3 см над тканью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Сохранение </a:t>
            </a:r>
            <a:r>
              <a:rPr lang="ru-RU" dirty="0" smtClean="0">
                <a:solidFill>
                  <a:schemeClr val="bg1"/>
                </a:solidFill>
              </a:rPr>
              <a:t>бананов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Обмотай алюминиевую фольгу вокруг черенков бананов, и фрукты еще долго будут оставаться свежими и не будут портиться</a:t>
            </a:r>
          </a:p>
          <a:p>
            <a:endParaRPr lang="ru-RU" dirty="0"/>
          </a:p>
        </p:txBody>
      </p:sp>
      <p:pic>
        <p:nvPicPr>
          <p:cNvPr id="4" name="Рисунок 3" descr="Ð£Ð´Ð¸Ð²Ð¸ÑÐµÐ»ÑÐ½Ð¾Ðµ Ð¸ÑÐ¿Ð¾Ð»ÑÐ·Ð¾Ð²Ð°Ð½Ð¸Ðµ Ð¿Ð¸ÑÐµÐ²Ð¾Ð¹ ÑÐ¾Ð»ÑÐ³Ð¸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4287520" cy="203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goodhouse.ru/upload/img_get/bd/bd56cea938bfb914cb9e63fef767f9e9_cropped_400x5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2974316" cy="281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257676" cy="58102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 Отпугивание птиц</a:t>
            </a:r>
          </a:p>
          <a:p>
            <a:r>
              <a:rPr lang="ru-RU" dirty="0" smtClean="0"/>
              <a:t>Птицы – даже сороки, вопреки расхожему мнению – не любят блестящие предметы. Прикрепите фольгу на яблоню или грушу, и Ваши пернатые вредители оставят плоды в покое.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8. Защитить овощи</a:t>
            </a:r>
          </a:p>
          <a:p>
            <a:r>
              <a:rPr lang="ru-RU" dirty="0" smtClean="0"/>
              <a:t>Нарежьте полоски из куска алюминиевой фольги и положите их в Вашем саду. Они не только защищают овощи от вредителей, но фольга будет отражать свет, что будет  стимулировать рост Вашего урожая.</a:t>
            </a:r>
          </a:p>
          <a:p>
            <a:endParaRPr lang="ru-RU" dirty="0"/>
          </a:p>
        </p:txBody>
      </p:sp>
      <p:pic>
        <p:nvPicPr>
          <p:cNvPr id="4" name="Рисунок 3" descr="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290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459008" cy="178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257676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9. Солнечная коробка</a:t>
            </a:r>
          </a:p>
          <a:p>
            <a:r>
              <a:rPr lang="ru-RU" dirty="0" smtClean="0"/>
              <a:t>Положите алюминиевую фольгу внутри обувной коробки и, вот, у Вас есть своё Солнце! Держите в ней травы и, благодаря отраженному свету, они будут расти прямо вверх, а не склоняться по направлению к Солнцу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10. Отражатели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bg1"/>
                </a:solidFill>
              </a:rPr>
              <a:t>фотографов</a:t>
            </a:r>
          </a:p>
          <a:p>
            <a:r>
              <a:rPr lang="ru-RU" dirty="0" smtClean="0"/>
              <a:t>Складные отражатели </a:t>
            </a:r>
            <a:r>
              <a:rPr lang="ru-RU" dirty="0" smtClean="0"/>
              <a:t>очень нужны фотографам для правильного света. Дешевый </a:t>
            </a:r>
            <a:r>
              <a:rPr lang="ru-RU" dirty="0" smtClean="0"/>
              <a:t>вариант может быть сделан с помощью куска картона, обернутого в алюминиевую фольгу</a:t>
            </a:r>
          </a:p>
          <a:p>
            <a:endParaRPr lang="ru-RU" dirty="0"/>
          </a:p>
        </p:txBody>
      </p:sp>
      <p:pic>
        <p:nvPicPr>
          <p:cNvPr id="4" name="Рисунок 3" descr="1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429000"/>
            <a:ext cx="3786214" cy="31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1663</TotalTime>
  <Words>759</Words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Введение  </vt:lpstr>
      <vt:lpstr>История  фольги</vt:lpstr>
      <vt:lpstr>.            Кто изобрел фольгу? Кому и когда пришло в голову превратить кусочек металла в тонкий, как бумага, лист?</vt:lpstr>
      <vt:lpstr>Удивительные виды использования фольги</vt:lpstr>
      <vt:lpstr>Слайд 6</vt:lpstr>
      <vt:lpstr>Слайд 7</vt:lpstr>
      <vt:lpstr>Слайд 8</vt:lpstr>
      <vt:lpstr>Слайд 9</vt:lpstr>
      <vt:lpstr>Заключительный вывод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14</cp:revision>
  <dcterms:created xsi:type="dcterms:W3CDTF">2018-05-19T16:18:11Z</dcterms:created>
  <dcterms:modified xsi:type="dcterms:W3CDTF">2018-05-20T20:12:06Z</dcterms:modified>
</cp:coreProperties>
</file>