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AF967B-E2AA-4CF2-A2B9-FCD2628811A6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3E10BA-C5C1-40EA-92CA-441778BB91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967B-E2AA-4CF2-A2B9-FCD2628811A6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E10BA-C5C1-40EA-92CA-441778BB91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CAF967B-E2AA-4CF2-A2B9-FCD2628811A6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F3E10BA-C5C1-40EA-92CA-441778BB91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967B-E2AA-4CF2-A2B9-FCD2628811A6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3E10BA-C5C1-40EA-92CA-441778BB91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967B-E2AA-4CF2-A2B9-FCD2628811A6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F3E10BA-C5C1-40EA-92CA-441778BB91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CAF967B-E2AA-4CF2-A2B9-FCD2628811A6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F3E10BA-C5C1-40EA-92CA-441778BB91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CAF967B-E2AA-4CF2-A2B9-FCD2628811A6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F3E10BA-C5C1-40EA-92CA-441778BB91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967B-E2AA-4CF2-A2B9-FCD2628811A6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3E10BA-C5C1-40EA-92CA-441778BB91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967B-E2AA-4CF2-A2B9-FCD2628811A6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3E10BA-C5C1-40EA-92CA-441778BB91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967B-E2AA-4CF2-A2B9-FCD2628811A6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3E10BA-C5C1-40EA-92CA-441778BB91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CAF967B-E2AA-4CF2-A2B9-FCD2628811A6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F3E10BA-C5C1-40EA-92CA-441778BB91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CAF967B-E2AA-4CF2-A2B9-FCD2628811A6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F3E10BA-C5C1-40EA-92CA-441778BB91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1700808"/>
            <a:ext cx="6477000" cy="1828800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Душица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 </a:t>
            </a:r>
            <a:r>
              <a:rPr lang="ru-RU" b="1" dirty="0" err="1" smtClean="0"/>
              <a:t>Кривошеенко</a:t>
            </a:r>
            <a:r>
              <a:rPr lang="ru-RU" b="1" dirty="0" smtClean="0"/>
              <a:t> Ирина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11797" y="2967335"/>
            <a:ext cx="18473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dirty="0"/>
          </a:p>
          <a:p>
            <a:pPr algn="ctr"/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11797" y="2967335"/>
            <a:ext cx="18473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dirty="0"/>
          </a:p>
          <a:p>
            <a:pPr algn="ctr"/>
            <a:endParaRPr lang="ru-RU" sz="5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1785520"/>
            <a:ext cx="5898232" cy="507248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979712" y="33265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Душица растёт почти по всей России, особенно любит сухие леса и луга, опушки, </a:t>
            </a:r>
            <a:r>
              <a:rPr lang="ru-RU" dirty="0" smtClean="0"/>
              <a:t>вырубки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955576"/>
            <a:ext cx="7378030" cy="5902424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2195736" y="18864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Начинает цвести в июне и продолжает порой до самого октября.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61502" y="764704"/>
            <a:ext cx="4482498" cy="5976664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539552" y="170080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844824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Растение широко используют в народной медицине. Целебна вся надземная часть душицы. Трава содержит аскорбиновую кислоту, дубильные вещества, эфирное масло, горечи. Отвар душицы употребляют при болезнях дыхательных путей как отхаркивающее и потогонное средство.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694672"/>
            <a:ext cx="8424936" cy="5163328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1907704" y="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Он полезен больным при различных простудах, удушье. Используют траву как желудочное средство для более усиленного выделения желудочного сока, а также при атонии (слабости) и вздутии кишечника. Её рекомендуют принимать при снижении аппетита, различных заболеваниях печени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83302" y="101967"/>
            <a:ext cx="5060698" cy="675603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404664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Душица действует как сильное мочегонное, способствует рассасыванию камней в почках и мочевом пузыре. Растение также успокаивает нервную систему, оказывает некоторое болеутоляющее действие. При судорогах, эпилепсии душица является противорвотным, общеукрепляющим средством.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_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1945380"/>
            <a:ext cx="7416824" cy="491262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2195736" y="116632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Душицу пьют при бессоннице, общей слабости, после обморока, для поднятия общего тонуса организма. Считается, что растение устраняет плохое, печальное настроение. Полезна трава при гипертонической болезни, сахарном диабете, бронхиальной астме, туберкулёзе.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81460071_270_239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1796058"/>
            <a:ext cx="6749256" cy="5061942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1979712" y="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Листья душицы – пряность, которую используют для приготовления блюд из картофеля, мяса, бобовых, добавляют в салаты, кулинарные изделия. Траву также применяют при засолке и консервировании овощей и грибов, для ароматизации кваса.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</TotalTime>
  <Words>226</Words>
  <Application>Microsoft Office PowerPoint</Application>
  <PresentationFormat>Экран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Обычная</vt:lpstr>
      <vt:lpstr>    Душица  Кривошеенко Ирина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Душица</dc:title>
  <dc:creator>FALLEN</dc:creator>
  <cp:lastModifiedBy>Пользователь</cp:lastModifiedBy>
  <cp:revision>5</cp:revision>
  <dcterms:created xsi:type="dcterms:W3CDTF">2013-05-28T16:39:47Z</dcterms:created>
  <dcterms:modified xsi:type="dcterms:W3CDTF">2018-11-10T19:32:49Z</dcterms:modified>
</cp:coreProperties>
</file>