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E2E2"/>
    <a:srgbClr val="E5E4E4"/>
    <a:srgbClr val="E0E0E0"/>
    <a:srgbClr val="DBDBDB"/>
    <a:srgbClr val="D6D0D1"/>
    <a:srgbClr val="D3D3D3"/>
    <a:srgbClr val="D4D2D4"/>
    <a:srgbClr val="CECCCE"/>
    <a:srgbClr val="C3C1C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1" autoAdjust="0"/>
    <p:restoredTop sz="94676" autoAdjust="0"/>
  </p:normalViewPr>
  <p:slideViewPr>
    <p:cSldViewPr>
      <p:cViewPr>
        <p:scale>
          <a:sx n="71" d="100"/>
          <a:sy n="71" d="100"/>
        </p:scale>
        <p:origin x="-1542" y="-4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8BB5D2D6-6304-4C31-A471-FF26B2AB7169}" type="datetimeFigureOut">
              <a:rPr lang="ru-RU" smtClean="0"/>
              <a:pPr/>
              <a:t>11.11.2018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68979-6E2C-4A58-9DCF-D908B56B7D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5D2D6-6304-4C31-A471-FF26B2AB7169}" type="datetimeFigureOut">
              <a:rPr lang="ru-RU" smtClean="0"/>
              <a:pPr/>
              <a:t>11.11.2018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68979-6E2C-4A58-9DCF-D908B56B7D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5D2D6-6304-4C31-A471-FF26B2AB7169}" type="datetimeFigureOut">
              <a:rPr lang="ru-RU" smtClean="0"/>
              <a:pPr/>
              <a:t>11.11.2018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68979-6E2C-4A58-9DCF-D908B56B7D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5D2D6-6304-4C31-A471-FF26B2AB7169}" type="datetimeFigureOut">
              <a:rPr lang="ru-RU" smtClean="0"/>
              <a:pPr/>
              <a:t>11.11.2018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68979-6E2C-4A58-9DCF-D908B56B7D53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5D2D6-6304-4C31-A471-FF26B2AB7169}" type="datetimeFigureOut">
              <a:rPr lang="ru-RU" smtClean="0"/>
              <a:pPr/>
              <a:t>11.11.2018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68979-6E2C-4A58-9DCF-D908B56B7D53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5D2D6-6304-4C31-A471-FF26B2AB7169}" type="datetimeFigureOut">
              <a:rPr lang="ru-RU" smtClean="0"/>
              <a:pPr/>
              <a:t>11.11.2018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68979-6E2C-4A58-9DCF-D908B56B7D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5D2D6-6304-4C31-A471-FF26B2AB7169}" type="datetimeFigureOut">
              <a:rPr lang="ru-RU" smtClean="0"/>
              <a:pPr/>
              <a:t>11.11.2018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68979-6E2C-4A58-9DCF-D908B56B7D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5D2D6-6304-4C31-A471-FF26B2AB7169}" type="datetimeFigureOut">
              <a:rPr lang="ru-RU" smtClean="0"/>
              <a:pPr/>
              <a:t>11.11.2018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68979-6E2C-4A58-9DCF-D908B56B7D53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5D2D6-6304-4C31-A471-FF26B2AB7169}" type="datetimeFigureOut">
              <a:rPr lang="ru-RU" smtClean="0"/>
              <a:pPr/>
              <a:t>11.11.2018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68979-6E2C-4A58-9DCF-D908B56B7D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5D2D6-6304-4C31-A471-FF26B2AB7169}" type="datetimeFigureOut">
              <a:rPr lang="ru-RU" smtClean="0"/>
              <a:pPr/>
              <a:t>11.11.2018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68979-6E2C-4A58-9DCF-D908B56B7D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5D2D6-6304-4C31-A471-FF26B2AB7169}" type="datetimeFigureOut">
              <a:rPr lang="ru-RU" smtClean="0"/>
              <a:pPr/>
              <a:t>11.11.2018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68979-6E2C-4A58-9DCF-D908B56B7D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8BB5D2D6-6304-4C31-A471-FF26B2AB7169}" type="datetimeFigureOut">
              <a:rPr lang="ru-RU" smtClean="0"/>
              <a:pPr/>
              <a:t>11.11.2018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D3568979-6E2C-4A58-9DCF-D908B56B7D5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 idx="4294967295"/>
          </p:nvPr>
        </p:nvSpPr>
        <p:spPr>
          <a:xfrm>
            <a:off x="1187624" y="764704"/>
            <a:ext cx="6400800" cy="4248150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ru-RU" sz="6600" b="1" i="1" cap="none" spc="50" dirty="0" smtClean="0">
                <a:ln w="11430"/>
                <a:gradFill>
                  <a:gsLst>
                    <a:gs pos="25000">
                      <a:srgbClr val="A09781">
                        <a:satMod val="155000"/>
                      </a:srgbClr>
                    </a:gs>
                    <a:gs pos="100000">
                      <a:srgbClr val="A09781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  <a:ea typeface="+mn-ea"/>
                <a:cs typeface="+mn-cs"/>
              </a:rPr>
              <a:t>   </a:t>
            </a:r>
            <a:r>
              <a:rPr lang="ru-RU" sz="5300" b="1" i="1" cap="none" spc="50" dirty="0" smtClean="0">
                <a:ln w="11430"/>
                <a:gradFill>
                  <a:gsLst>
                    <a:gs pos="25000">
                      <a:srgbClr val="A09781">
                        <a:satMod val="155000"/>
                      </a:srgbClr>
                    </a:gs>
                    <a:gs pos="100000">
                      <a:srgbClr val="A09781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  <a:ea typeface="+mn-ea"/>
                <a:cs typeface="+mn-cs"/>
              </a:rPr>
              <a:t>Памятники РОССИИ  </a:t>
            </a:r>
            <a:r>
              <a:rPr lang="ru-RU" sz="6600" b="1" i="1" cap="none" spc="50" dirty="0" smtClean="0">
                <a:ln w="11430"/>
                <a:gradFill>
                  <a:gsLst>
                    <a:gs pos="25000">
                      <a:srgbClr val="A09781">
                        <a:satMod val="155000"/>
                      </a:srgbClr>
                    </a:gs>
                    <a:gs pos="100000">
                      <a:srgbClr val="A09781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  <a:ea typeface="+mn-ea"/>
                <a:cs typeface="+mn-cs"/>
              </a:rPr>
              <a:t/>
            </a:r>
            <a:br>
              <a:rPr lang="ru-RU" sz="6600" b="1" i="1" cap="none" spc="50" dirty="0" smtClean="0">
                <a:ln w="11430"/>
                <a:gradFill>
                  <a:gsLst>
                    <a:gs pos="25000">
                      <a:srgbClr val="A09781">
                        <a:satMod val="155000"/>
                      </a:srgbClr>
                    </a:gs>
                    <a:gs pos="100000">
                      <a:srgbClr val="A09781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  <a:ea typeface="+mn-ea"/>
                <a:cs typeface="+mn-cs"/>
              </a:rPr>
            </a:br>
            <a:r>
              <a:rPr lang="ru-RU" sz="6600" b="1" i="1" cap="none" spc="50" dirty="0" smtClean="0">
                <a:ln w="11430"/>
                <a:gradFill>
                  <a:gsLst>
                    <a:gs pos="25000">
                      <a:srgbClr val="A09781">
                        <a:satMod val="155000"/>
                      </a:srgbClr>
                    </a:gs>
                    <a:gs pos="100000">
                      <a:srgbClr val="A09781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Monotype Corsiva" pitchFamily="66" charset="0"/>
                <a:ea typeface="+mn-ea"/>
                <a:cs typeface="+mn-cs"/>
              </a:rPr>
              <a:t> Беспалова Мария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xmlns="" val="2200778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7848872" cy="5864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Лента лицом вверх 5"/>
          <p:cNvSpPr/>
          <p:nvPr/>
        </p:nvSpPr>
        <p:spPr>
          <a:xfrm>
            <a:off x="393734" y="5877272"/>
            <a:ext cx="8630675" cy="808072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333333"/>
                </a:solidFill>
                <a:latin typeface="Arial"/>
              </a:rPr>
              <a:t>Памятник мосту.</a:t>
            </a:r>
            <a:endParaRPr lang="ru-RU" b="0" i="0" dirty="0" smtClean="0">
              <a:solidFill>
                <a:srgbClr val="333333"/>
              </a:solidFill>
              <a:effectLst/>
              <a:latin typeface="Arial"/>
            </a:endParaRPr>
          </a:p>
          <a:p>
            <a:pPr algn="ctr"/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 г. Новосибирск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87680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63799"/>
            <a:ext cx="5976664" cy="638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65916" y="-63799"/>
            <a:ext cx="4719587" cy="628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Лента лицом вверх 5"/>
          <p:cNvSpPr/>
          <p:nvPr/>
        </p:nvSpPr>
        <p:spPr>
          <a:xfrm>
            <a:off x="683568" y="6127881"/>
            <a:ext cx="8208912" cy="720080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 Лечебный стул.</a:t>
            </a:r>
          </a:p>
          <a:p>
            <a:pPr algn="ctr"/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г. Воронеж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634224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3561"/>
            <a:ext cx="4860540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25326" y="2651155"/>
            <a:ext cx="3925210" cy="3059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Лента лицом вверх 5"/>
          <p:cNvSpPr/>
          <p:nvPr/>
        </p:nvSpPr>
        <p:spPr>
          <a:xfrm>
            <a:off x="683568" y="6127881"/>
            <a:ext cx="8208912" cy="720080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0000"/>
                </a:solidFill>
                <a:latin typeface="Arial"/>
              </a:rPr>
              <a:t>П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амятник котенку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.</a:t>
            </a:r>
          </a:p>
          <a:p>
            <a:pPr algn="ctr"/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 г. Воронеж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77817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5534" y="188640"/>
            <a:ext cx="8213898" cy="6143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Лента лицом вверх 5"/>
          <p:cNvSpPr/>
          <p:nvPr/>
        </p:nvSpPr>
        <p:spPr>
          <a:xfrm>
            <a:off x="422716" y="6109280"/>
            <a:ext cx="8208912" cy="720080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Памятник Юрию Никулину.</a:t>
            </a:r>
          </a:p>
          <a:p>
            <a:pPr algn="ctr"/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 г. Москва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59548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2567" y="76986"/>
            <a:ext cx="4320480" cy="6480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732" y="105381"/>
            <a:ext cx="4536504" cy="6423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Лента лицом вверх 5"/>
          <p:cNvSpPr/>
          <p:nvPr/>
        </p:nvSpPr>
        <p:spPr>
          <a:xfrm>
            <a:off x="405820" y="6021288"/>
            <a:ext cx="8630675" cy="808072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Памятник плавленому сырку "Дружба"</a:t>
            </a:r>
          </a:p>
          <a:p>
            <a:pPr algn="ctr"/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 г. Москва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09845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Лента лицом вверх 5"/>
          <p:cNvSpPr/>
          <p:nvPr/>
        </p:nvSpPr>
        <p:spPr>
          <a:xfrm>
            <a:off x="393734" y="5877272"/>
            <a:ext cx="8630675" cy="808072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Памятник "Копейке"</a:t>
            </a:r>
          </a:p>
          <a:p>
            <a:pPr algn="ctr"/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 г. Москва</a:t>
            </a:r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9716" y="404664"/>
            <a:ext cx="8774693" cy="536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376068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Лента лицом вверх 5"/>
          <p:cNvSpPr/>
          <p:nvPr/>
        </p:nvSpPr>
        <p:spPr>
          <a:xfrm>
            <a:off x="393734" y="5877272"/>
            <a:ext cx="8630675" cy="808072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Памятник Счастью.</a:t>
            </a:r>
          </a:p>
          <a:p>
            <a:pPr algn="ctr"/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 г. Томск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768" y="188640"/>
            <a:ext cx="8640959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05222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6422" y="260648"/>
            <a:ext cx="8372042" cy="6228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Лента лицом вверх 5"/>
          <p:cNvSpPr/>
          <p:nvPr/>
        </p:nvSpPr>
        <p:spPr>
          <a:xfrm>
            <a:off x="393734" y="5877272"/>
            <a:ext cx="8630675" cy="808072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Уточки из американской сказки.</a:t>
            </a:r>
          </a:p>
          <a:p>
            <a:pPr algn="ctr"/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 г. Москва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47591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03" y="22121"/>
            <a:ext cx="5036994" cy="6663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Лента лицом вверх 5"/>
          <p:cNvSpPr/>
          <p:nvPr/>
        </p:nvSpPr>
        <p:spPr>
          <a:xfrm>
            <a:off x="393734" y="5877272"/>
            <a:ext cx="8630675" cy="808072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333333"/>
                </a:solidFill>
                <a:latin typeface="Arial"/>
              </a:rPr>
              <a:t>Памятник шоколаду.</a:t>
            </a:r>
            <a:endParaRPr lang="ru-RU" b="0" i="0" dirty="0" smtClean="0">
              <a:solidFill>
                <a:srgbClr val="333333"/>
              </a:solidFill>
              <a:effectLst/>
              <a:latin typeface="Arial"/>
            </a:endParaRPr>
          </a:p>
          <a:p>
            <a:pPr algn="ctr"/>
            <a:r>
              <a:rPr lang="ru-RU" b="0" i="0" dirty="0" smtClean="0">
                <a:solidFill>
                  <a:srgbClr val="333333"/>
                </a:solidFill>
                <a:effectLst/>
                <a:latin typeface="Arial"/>
              </a:rPr>
              <a:t> г. Покров</a:t>
            </a:r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22983" y="2492896"/>
            <a:ext cx="3997643" cy="2665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3457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299</TotalTime>
  <Words>34</Words>
  <Application>Microsoft Office PowerPoint</Application>
  <PresentationFormat>Экран (4:3)</PresentationFormat>
  <Paragraphs>19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Кутюр</vt:lpstr>
      <vt:lpstr>   Памятники РОССИИ    Беспалова Мария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ж</dc:creator>
  <cp:lastModifiedBy>Пользователь</cp:lastModifiedBy>
  <cp:revision>21</cp:revision>
  <dcterms:created xsi:type="dcterms:W3CDTF">2013-02-16T16:44:58Z</dcterms:created>
  <dcterms:modified xsi:type="dcterms:W3CDTF">2018-11-11T16:07:43Z</dcterms:modified>
</cp:coreProperties>
</file>