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B56626B-98A0-4745-A0D2-7DEBD6E98AB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1B86C4-A857-455F-B451-14D3F48AF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41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26B-98A0-4745-A0D2-7DEBD6E98AB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86C4-A857-455F-B451-14D3F48AF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71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26B-98A0-4745-A0D2-7DEBD6E98AB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86C4-A857-455F-B451-14D3F48AF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24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26B-98A0-4745-A0D2-7DEBD6E98AB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86C4-A857-455F-B451-14D3F48AF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5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B56626B-98A0-4745-A0D2-7DEBD6E98AB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A1B86C4-A857-455F-B451-14D3F48AF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6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26B-98A0-4745-A0D2-7DEBD6E98AB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86C4-A857-455F-B451-14D3F48AF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20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26B-98A0-4745-A0D2-7DEBD6E98AB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86C4-A857-455F-B451-14D3F48AF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41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26B-98A0-4745-A0D2-7DEBD6E98AB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86C4-A857-455F-B451-14D3F48AF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25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26B-98A0-4745-A0D2-7DEBD6E98AB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86C4-A857-455F-B451-14D3F48AF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2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26B-98A0-4745-A0D2-7DEBD6E98AB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1B86C4-A857-455F-B451-14D3F48AF7E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5128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56626B-98A0-4745-A0D2-7DEBD6E98AB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1B86C4-A857-455F-B451-14D3F48AF7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154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56626B-98A0-4745-A0D2-7DEBD6E98ABA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1B86C4-A857-455F-B451-14D3F48AF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0A5C4-D8CA-42C1-AD1B-895CE770CF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роль пословиц и поговорок в жизни современного человека?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C74489-131A-4904-B5AB-F78CF6EDCF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Выполнила ученица 4 «Б» класса Быкова Анна</a:t>
            </a:r>
          </a:p>
        </p:txBody>
      </p:sp>
    </p:spTree>
    <p:extLst>
      <p:ext uri="{BB962C8B-B14F-4D97-AF65-F5344CB8AC3E}">
        <p14:creationId xmlns:p14="http://schemas.microsoft.com/office/powerpoint/2010/main" val="174071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751B3-65B2-40D3-8E28-4F49D0A7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05" y="1342476"/>
            <a:ext cx="9673306" cy="7092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E8346F-C4B0-4C6E-957F-F364E82A3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204" y="1999250"/>
            <a:ext cx="9673306" cy="363306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spc="80" dirty="0"/>
              <a:t>Пословицы и поговорки были </a:t>
            </a:r>
          </a:p>
          <a:p>
            <a:pPr algn="l">
              <a:spcBef>
                <a:spcPts val="0"/>
              </a:spcBef>
            </a:pPr>
            <a:r>
              <a:rPr lang="ru-RU" sz="2400" spc="80" dirty="0"/>
              <a:t>    придуманы очень давно и </a:t>
            </a:r>
          </a:p>
          <a:p>
            <a:pPr algn="l">
              <a:spcBef>
                <a:spcPts val="0"/>
              </a:spcBef>
            </a:pPr>
            <a:r>
              <a:rPr lang="ru-RU" sz="2400" spc="80" dirty="0"/>
              <a:t>    проверены временем.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spc="80" dirty="0"/>
              <a:t>Поступай так, как велит </a:t>
            </a:r>
          </a:p>
          <a:p>
            <a:pPr algn="l">
              <a:spcBef>
                <a:spcPts val="0"/>
              </a:spcBef>
            </a:pPr>
            <a:r>
              <a:rPr lang="ru-RU" sz="2400" spc="80" dirty="0"/>
              <a:t>    народная мудрость – </a:t>
            </a:r>
          </a:p>
          <a:p>
            <a:pPr algn="l">
              <a:spcBef>
                <a:spcPts val="0"/>
              </a:spcBef>
            </a:pPr>
            <a:r>
              <a:rPr lang="ru-RU" sz="2400" spc="80" dirty="0"/>
              <a:t>    не ошибешься и </a:t>
            </a:r>
          </a:p>
          <a:p>
            <a:pPr algn="l">
              <a:spcBef>
                <a:spcPts val="0"/>
              </a:spcBef>
            </a:pPr>
            <a:r>
              <a:rPr lang="ru-RU" sz="2400" spc="80" dirty="0"/>
              <a:t>    всегда найдешь выход </a:t>
            </a:r>
          </a:p>
          <a:p>
            <a:pPr algn="l">
              <a:spcBef>
                <a:spcPts val="0"/>
              </a:spcBef>
            </a:pPr>
            <a:r>
              <a:rPr lang="ru-RU" sz="2400" spc="80" dirty="0"/>
              <a:t>    из затруднительной </a:t>
            </a:r>
          </a:p>
          <a:p>
            <a:pPr algn="l">
              <a:spcBef>
                <a:spcPts val="0"/>
              </a:spcBef>
            </a:pPr>
            <a:r>
              <a:rPr lang="ru-RU" sz="2400" spc="80" dirty="0"/>
              <a:t>    ситуации.                  </a:t>
            </a:r>
            <a:r>
              <a:rPr lang="ru-RU"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spc="80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spc="8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93FE74-7892-4F0A-8568-DA0908917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647" y="1961217"/>
            <a:ext cx="4815662" cy="408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6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AB8476-9C7F-4F23-9B1F-8CFC68E52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05" y="1887795"/>
            <a:ext cx="9673306" cy="27331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Спасибо за внимание!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65E183-2DA2-4A35-B97D-5542AF300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204" y="5471614"/>
            <a:ext cx="9673306" cy="160701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spcBef>
                <a:spcPts val="0"/>
              </a:spcBef>
            </a:pPr>
            <a:endParaRPr lang="en-US" sz="2000" spc="8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23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5" name="Straight Connector 20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2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24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BAF4C99-22AD-4B16-821F-4DF5B47B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05" y="1211095"/>
            <a:ext cx="9673306" cy="651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«Пословица недаром молвится»</a:t>
            </a: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1B491D9-CFD1-4AD2-A1FE-CEE1AEBED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204" y="1776330"/>
            <a:ext cx="9673306" cy="3855986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недаром молвятся, </a:t>
            </a:r>
          </a:p>
          <a:p>
            <a:pPr algn="l">
              <a:spcBef>
                <a:spcPts val="0"/>
              </a:spcBef>
            </a:pPr>
            <a:r>
              <a:rPr lang="ru-RU"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них прожить никак нельзя, </a:t>
            </a:r>
          </a:p>
          <a:p>
            <a:pPr algn="l">
              <a:spcBef>
                <a:spcPts val="0"/>
              </a:spcBef>
            </a:pPr>
            <a:r>
              <a:rPr lang="ru-RU"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великие помощницы</a:t>
            </a:r>
          </a:p>
          <a:p>
            <a:pPr algn="l">
              <a:spcBef>
                <a:spcPts val="0"/>
              </a:spcBef>
            </a:pPr>
            <a:r>
              <a:rPr lang="ru-RU"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жизни верные друзья.</a:t>
            </a:r>
          </a:p>
          <a:p>
            <a:pPr algn="l">
              <a:spcBef>
                <a:spcPts val="0"/>
              </a:spcBef>
            </a:pPr>
            <a:r>
              <a:rPr lang="ru-RU"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Порой они нас наставляют, </a:t>
            </a:r>
          </a:p>
          <a:p>
            <a:pPr algn="l">
              <a:spcBef>
                <a:spcPts val="0"/>
              </a:spcBef>
            </a:pPr>
            <a:r>
              <a:rPr lang="ru-RU"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мудрые дают.</a:t>
            </a:r>
          </a:p>
          <a:p>
            <a:pPr algn="l">
              <a:spcBef>
                <a:spcPts val="0"/>
              </a:spcBef>
            </a:pPr>
            <a:r>
              <a:rPr lang="ru-RU"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Порой чему-то поучают </a:t>
            </a:r>
          </a:p>
          <a:p>
            <a:pPr algn="l">
              <a:spcBef>
                <a:spcPts val="0"/>
              </a:spcBef>
            </a:pPr>
            <a:r>
              <a:rPr lang="ru-RU"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 беды нас берегут.</a:t>
            </a:r>
            <a:endParaRPr lang="en-US" sz="2800" spc="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7B0888B-EEC0-430A-81BA-52A4C545D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937" y="1878685"/>
            <a:ext cx="4979700" cy="42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2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6B96FE-E58E-4B5C-9213-89C49B93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05" y="1260589"/>
            <a:ext cx="9673306" cy="45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– жанр фольклора</a:t>
            </a: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79C4B9-6F70-479D-B2FA-3009651C8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204" y="1718662"/>
            <a:ext cx="9673306" cy="3913654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– краткое изречение с поучительным смыслом, «ходячая, житейская» философия народа.</a:t>
            </a:r>
          </a:p>
          <a:p>
            <a:pPr algn="l">
              <a:spcBef>
                <a:spcPts val="0"/>
              </a:spcBef>
            </a:pPr>
            <a:r>
              <a:rPr lang="ru-RU"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Поговорки – образное, яркое устойчивое выражение, которое можно заменить другими словами</a:t>
            </a:r>
            <a:endParaRPr lang="en-US" sz="2000" spc="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1E7886-E92D-4B4A-AA18-0E00DA96C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0" y="3134373"/>
            <a:ext cx="5298949" cy="29463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3CF139-2F4A-4451-825C-4283B344B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3129157"/>
            <a:ext cx="5298949" cy="292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5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9BE086-2D05-4FA5-9C6A-50EEE63B6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8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0E601-EE28-42F8-BC63-5E877B184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205" y="1342475"/>
            <a:ext cx="9673306" cy="520002"/>
          </a:xfrm>
        </p:spPr>
        <p:txBody>
          <a:bodyPr anchor="ctr">
            <a:normAutofit/>
          </a:bodyPr>
          <a:lstStyle/>
          <a:p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пословиц и поговорок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C6AA85-DB30-4270-8FDE-25CE6FF62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204" y="1862477"/>
            <a:ext cx="9673306" cy="376983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дружбе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семье и счастье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труде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Родине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богатстве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учении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995DEF-61B5-4895-925C-7CF65819C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403" y="1862477"/>
            <a:ext cx="5813544" cy="421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7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01C128-082C-4656-9272-EBDC59615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1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9E1F3F-96BA-47D1-8526-F053FEBEB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9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5DDBBD-2070-4C21-B9AA-32DCDB08E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4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D40F60-549F-4192-A818-AFC172D3C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33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156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Garamond</vt:lpstr>
      <vt:lpstr>Times New Roman</vt:lpstr>
      <vt:lpstr>Савон</vt:lpstr>
      <vt:lpstr>Какая роль пословиц и поговорок в жизни современного человека?</vt:lpstr>
      <vt:lpstr>«Пословица недаром молвится»</vt:lpstr>
      <vt:lpstr>Пословицы и поговорки – жанр фольклора</vt:lpstr>
      <vt:lpstr>Презентация PowerPoint</vt:lpstr>
      <vt:lpstr>Тематика пословиц и поговорок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Какая роль пословиц и поговорок в жизни современного человека?</dc:title>
  <dc:creator>Sergey Bykov</dc:creator>
  <cp:lastModifiedBy>Sergey Bykov</cp:lastModifiedBy>
  <cp:revision>2</cp:revision>
  <dcterms:created xsi:type="dcterms:W3CDTF">2018-10-07T12:32:44Z</dcterms:created>
  <dcterms:modified xsi:type="dcterms:W3CDTF">2018-10-07T12:40:00Z</dcterms:modified>
</cp:coreProperties>
</file>