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6" r:id="rId5"/>
    <p:sldId id="264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5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D5E265-28EE-4218-A9AE-848BCCC2FFC3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FB0B39-3C3A-45EC-B0B4-6F857F869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Франция.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Высоцкий Дмитрий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3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4583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9120630" cy="100811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Главная ценность Бургундии – виноделие, центрами которого считаются известные с давних пор древний Бон и Шабли, где расположено аббатство Сито, монахи которого поставляли к королевскому столу вина «Шабли».</a:t>
            </a:r>
          </a:p>
        </p:txBody>
      </p:sp>
    </p:spTree>
    <p:extLst>
      <p:ext uri="{BB962C8B-B14F-4D97-AF65-F5344CB8AC3E}">
        <p14:creationId xmlns:p14="http://schemas.microsoft.com/office/powerpoint/2010/main" xmlns="" val="42143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36496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316857" cy="180020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Прованс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err="1">
                <a:solidFill>
                  <a:schemeClr val="tx1"/>
                </a:solidFill>
              </a:rPr>
              <a:t>Прованс</a:t>
            </a:r>
            <a:r>
              <a:rPr lang="ru-RU" sz="1800" dirty="0">
                <a:solidFill>
                  <a:schemeClr val="tx1"/>
                </a:solidFill>
              </a:rPr>
              <a:t> считают самой красивой провинцией Франции – она соединяет в себе великолепные пляжи и красивые бухты, зеленеющие Альпийские склоны, холмы и виноградные </a:t>
            </a:r>
            <a:r>
              <a:rPr lang="ru-RU" sz="1800" dirty="0" smtClean="0">
                <a:solidFill>
                  <a:schemeClr val="tx1"/>
                </a:solidFill>
              </a:rPr>
              <a:t>долины, оливковые рощи и очаровательные </a:t>
            </a:r>
            <a:r>
              <a:rPr lang="ru-RU" sz="1800" dirty="0">
                <a:solidFill>
                  <a:schemeClr val="tx1"/>
                </a:solidFill>
              </a:rPr>
              <a:t>деревушки, знаменитые замки. Особо красив Прованс летом, когда зацветают его знаменитые лавандовые поля.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7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3503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54546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Исторические места Прованса – средневековый порт </a:t>
            </a:r>
            <a:r>
              <a:rPr lang="ru-RU" sz="1600" dirty="0" err="1">
                <a:solidFill>
                  <a:schemeClr val="tx1"/>
                </a:solidFill>
              </a:rPr>
              <a:t>Вье</a:t>
            </a:r>
            <a:r>
              <a:rPr lang="ru-RU" sz="1600" dirty="0">
                <a:solidFill>
                  <a:schemeClr val="tx1"/>
                </a:solidFill>
              </a:rPr>
              <a:t>-Порт в Марселе, папский дворец в Авиньоне и мост </a:t>
            </a:r>
            <a:r>
              <a:rPr lang="ru-RU" sz="1600" dirty="0" err="1">
                <a:solidFill>
                  <a:schemeClr val="tx1"/>
                </a:solidFill>
              </a:rPr>
              <a:t>Сент-Бенезе</a:t>
            </a:r>
            <a:r>
              <a:rPr lang="ru-RU" sz="1600" dirty="0">
                <a:solidFill>
                  <a:schemeClr val="tx1"/>
                </a:solidFill>
              </a:rPr>
              <a:t>. Привлекает туристов и Лазурный берег, включающий в себя знаменитые города-курорты Ницца, Сен-Тропе, Канны и княжество Монако. Здесь расположено множество вилл знаменитостей всего мира и родовые имения многих королевских родов Европы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29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8856984" cy="5029021"/>
          </a:xfrm>
          <a:prstGeom prst="roundRect">
            <a:avLst>
              <a:gd name="adj" fmla="val 36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1800" dirty="0" err="1">
                <a:solidFill>
                  <a:schemeClr val="tx1"/>
                </a:solidFill>
              </a:rPr>
              <a:t>Камарг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err="1">
                <a:solidFill>
                  <a:schemeClr val="tx1"/>
                </a:solidFill>
              </a:rPr>
              <a:t>Камарг</a:t>
            </a:r>
            <a:r>
              <a:rPr lang="ru-RU" sz="1800" dirty="0">
                <a:solidFill>
                  <a:schemeClr val="tx1"/>
                </a:solidFill>
              </a:rPr>
              <a:t> – знаменитый биосферный заповедник Франции. На его соленых озерах нашли пристанище розовые фламинго и более 300 видов перелетных птиц, водяные черепахи и бобры. В этом месте обитают и знаменитые белые лошади, пасущиеся на заливных лугах </a:t>
            </a:r>
            <a:r>
              <a:rPr lang="ru-RU" sz="1800" dirty="0" err="1">
                <a:solidFill>
                  <a:schemeClr val="tx1"/>
                </a:solidFill>
              </a:rPr>
              <a:t>Камарга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0" y="-1"/>
            <a:ext cx="9121940" cy="566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679829"/>
            <a:ext cx="9145016" cy="11430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Здесь находится и еще одно интересное место – соляные поля, ставшие центром добычи соли в древности и средние века. Этот край нетронутой природы привлекает творческих людей своими неприветливыми, но очаровательными пейзажами – солончаки и тростниковые болота, пустынные пляжи и насквозь продуваемые ветрами ущелья.</a:t>
            </a:r>
          </a:p>
        </p:txBody>
      </p:sp>
    </p:spTree>
    <p:extLst>
      <p:ext uri="{BB962C8B-B14F-4D97-AF65-F5344CB8AC3E}">
        <p14:creationId xmlns:p14="http://schemas.microsoft.com/office/powerpoint/2010/main" xmlns="" val="24287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1"/>
            <a:ext cx="9144000" cy="51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200243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Реймс – город королей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Реймс – один из главных исторических центров Франции и место ее рождения. Именно в этом месте в 496 г. н.э. принял христианство и короновался на трон первый король франков </a:t>
            </a:r>
            <a:r>
              <a:rPr lang="ru-RU" sz="1800" dirty="0" err="1">
                <a:solidFill>
                  <a:schemeClr val="tx1"/>
                </a:solidFill>
              </a:rPr>
              <a:t>Хлодвиг</a:t>
            </a:r>
            <a:r>
              <a:rPr lang="ru-RU" sz="1800" dirty="0">
                <a:solidFill>
                  <a:schemeClr val="tx1"/>
                </a:solidFill>
              </a:rPr>
              <a:t>. После этого в Реймсе приняли миропомазание на трон 25 французских королей. Здесь находится Собор </a:t>
            </a:r>
            <a:r>
              <a:rPr lang="ru-RU" sz="1800" dirty="0" err="1">
                <a:solidFill>
                  <a:schemeClr val="tx1"/>
                </a:solidFill>
              </a:rPr>
              <a:t>Реймской</a:t>
            </a:r>
            <a:r>
              <a:rPr lang="ru-RU" sz="1800" dirty="0">
                <a:solidFill>
                  <a:schemeClr val="tx1"/>
                </a:solidFill>
              </a:rPr>
              <a:t> Богоматери (1210-1275 гг.), в котором и проходила коронация. Собор вместе с архиепископским дворцом То, внесены во Всемирное наследие ЮНЕСКО.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275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06" y="0"/>
            <a:ext cx="8964488" cy="67233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7715200" cy="2216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46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946" y="-99392"/>
            <a:ext cx="9144000" cy="49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244827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Долина Луары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Долину реки Луара во Франции часто называют Долиной замков, на ее территории находится около 60 красивых архитектурных творений разных веков: мрачные цитадели </a:t>
            </a:r>
            <a:r>
              <a:rPr lang="ru-RU" sz="1800" dirty="0" err="1">
                <a:solidFill>
                  <a:schemeClr val="tx1"/>
                </a:solidFill>
              </a:rPr>
              <a:t>Ланже</a:t>
            </a:r>
            <a:r>
              <a:rPr lang="ru-RU" sz="1800" dirty="0">
                <a:solidFill>
                  <a:schemeClr val="tx1"/>
                </a:solidFill>
              </a:rPr>
              <a:t> и </a:t>
            </a:r>
            <a:r>
              <a:rPr lang="ru-RU" sz="1800" dirty="0" err="1">
                <a:solidFill>
                  <a:schemeClr val="tx1"/>
                </a:solidFill>
              </a:rPr>
              <a:t>Шинон</a:t>
            </a:r>
            <a:r>
              <a:rPr lang="ru-RU" sz="1800" dirty="0">
                <a:solidFill>
                  <a:schemeClr val="tx1"/>
                </a:solidFill>
              </a:rPr>
              <a:t>; замки </a:t>
            </a:r>
            <a:r>
              <a:rPr lang="ru-RU" sz="1800" dirty="0" err="1">
                <a:solidFill>
                  <a:schemeClr val="tx1"/>
                </a:solidFill>
              </a:rPr>
              <a:t>Шенонсо</a:t>
            </a:r>
            <a:r>
              <a:rPr lang="ru-RU" sz="1800" dirty="0">
                <a:solidFill>
                  <a:schemeClr val="tx1"/>
                </a:solidFill>
              </a:rPr>
              <a:t> (Замок дам), </a:t>
            </a:r>
            <a:r>
              <a:rPr lang="ru-RU" sz="1800" dirty="0" err="1">
                <a:solidFill>
                  <a:schemeClr val="tx1"/>
                </a:solidFill>
              </a:rPr>
              <a:t>Шамбор</a:t>
            </a:r>
            <a:r>
              <a:rPr lang="ru-RU" sz="1800" dirty="0">
                <a:solidFill>
                  <a:schemeClr val="tx1"/>
                </a:solidFill>
              </a:rPr>
              <a:t> (возводимый изначально под руководством Леонардо да Винчи, самый большой архитектурный комплекс в долине) и Азе-</a:t>
            </a:r>
            <a:r>
              <a:rPr lang="ru-RU" sz="1800" dirty="0" err="1">
                <a:solidFill>
                  <a:schemeClr val="tx1"/>
                </a:solidFill>
              </a:rPr>
              <a:t>ле</a:t>
            </a:r>
            <a:r>
              <a:rPr lang="ru-RU" sz="1800" dirty="0">
                <a:solidFill>
                  <a:schemeClr val="tx1"/>
                </a:solidFill>
              </a:rPr>
              <a:t>-</a:t>
            </a:r>
            <a:r>
              <a:rPr lang="ru-RU" sz="1800" dirty="0" err="1">
                <a:solidFill>
                  <a:schemeClr val="tx1"/>
                </a:solidFill>
              </a:rPr>
              <a:t>Ридо</a:t>
            </a:r>
            <a:r>
              <a:rPr lang="ru-RU" sz="1800" dirty="0">
                <a:solidFill>
                  <a:schemeClr val="tx1"/>
                </a:solidFill>
              </a:rPr>
              <a:t> эпохи Ренессанса; классический </a:t>
            </a:r>
            <a:r>
              <a:rPr lang="ru-RU" sz="1800" dirty="0" err="1">
                <a:solidFill>
                  <a:schemeClr val="tx1"/>
                </a:solidFill>
              </a:rPr>
              <a:t>Вилландри</a:t>
            </a:r>
            <a:r>
              <a:rPr lang="ru-RU" sz="1800" dirty="0">
                <a:solidFill>
                  <a:schemeClr val="tx1"/>
                </a:solidFill>
              </a:rPr>
              <a:t>; величественный королевский замок </a:t>
            </a:r>
            <a:r>
              <a:rPr lang="ru-RU" sz="1800" dirty="0" err="1">
                <a:solidFill>
                  <a:schemeClr val="tx1"/>
                </a:solidFill>
              </a:rPr>
              <a:t>Блуа</a:t>
            </a:r>
            <a:r>
              <a:rPr lang="ru-RU" sz="1800" dirty="0">
                <a:solidFill>
                  <a:schemeClr val="tx1"/>
                </a:solidFill>
              </a:rPr>
              <a:t> (его четыре крыла символизируют 4 эпохи и 4 стиля – готика, поздняя готика, ренессанс и классика); средневековый королевский замок </a:t>
            </a:r>
            <a:r>
              <a:rPr lang="ru-RU" sz="1800" dirty="0" err="1">
                <a:solidFill>
                  <a:schemeClr val="tx1"/>
                </a:solidFill>
              </a:rPr>
              <a:t>Амбуаз</a:t>
            </a:r>
            <a:r>
              <a:rPr lang="ru-RU" sz="1800" dirty="0">
                <a:solidFill>
                  <a:schemeClr val="tx1"/>
                </a:solidFill>
              </a:rPr>
              <a:t> и другие исторические места.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92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8856984" cy="6642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7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642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0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577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1022292"/>
          </a:xfrm>
        </p:spPr>
        <p:txBody>
          <a:bodyPr>
            <a:noAutofit/>
          </a:bodyPr>
          <a:lstStyle/>
          <a:p>
            <a: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  <a:t>Франция – это самая очаровательная и красивая страна Европы. Здесь собрано редкое культурное наследие, горные пейзажи белоснежных Альп, средневековые замки и великолепные дворцы завораживают своей красотой.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142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51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5792"/>
            <a:ext cx="9175157" cy="187220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Остров Корсика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Остров Корсика известен всему миру в первую очередь, как родина Наполеона. Но помимо этого остров великолепен своей природной красотой в уникальных сочетаниях: реки с разноцветной галькой, гранитные скалы залива Порто, тихие бухты и подводные гроты, пустыня </a:t>
            </a:r>
            <a:r>
              <a:rPr lang="ru-RU" sz="1600" dirty="0" err="1">
                <a:solidFill>
                  <a:schemeClr val="tx1"/>
                </a:solidFill>
              </a:rPr>
              <a:t>Агриата</a:t>
            </a:r>
            <a:r>
              <a:rPr lang="ru-RU" sz="1600" dirty="0">
                <a:solidFill>
                  <a:schemeClr val="tx1"/>
                </a:solidFill>
              </a:rPr>
              <a:t> и ореховые рощи на хребте </a:t>
            </a:r>
            <a:r>
              <a:rPr lang="ru-RU" sz="1600" dirty="0" err="1">
                <a:solidFill>
                  <a:schemeClr val="tx1"/>
                </a:solidFill>
              </a:rPr>
              <a:t>Кастаньичча</a:t>
            </a:r>
            <a:r>
              <a:rPr lang="ru-RU" sz="1600" dirty="0">
                <a:solidFill>
                  <a:schemeClr val="tx1"/>
                </a:solidFill>
              </a:rPr>
              <a:t>, горная дубовая долина </a:t>
            </a:r>
            <a:r>
              <a:rPr lang="ru-RU" sz="1600" dirty="0" err="1">
                <a:solidFill>
                  <a:schemeClr val="tx1"/>
                </a:solidFill>
              </a:rPr>
              <a:t>Гуиззани</a:t>
            </a:r>
            <a:r>
              <a:rPr lang="ru-RU" sz="1600" dirty="0">
                <a:solidFill>
                  <a:schemeClr val="tx1"/>
                </a:solidFill>
              </a:rPr>
              <a:t> и горные озера </a:t>
            </a:r>
            <a:r>
              <a:rPr lang="ru-RU" sz="1600" dirty="0" err="1">
                <a:solidFill>
                  <a:schemeClr val="tx1"/>
                </a:solidFill>
              </a:rPr>
              <a:t>Агриат</a:t>
            </a:r>
            <a:r>
              <a:rPr lang="ru-RU" sz="1600" dirty="0">
                <a:solidFill>
                  <a:schemeClr val="tx1"/>
                </a:solidFill>
              </a:rPr>
              <a:t> надолго запомнятся гостям Франции.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9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52" y="0"/>
            <a:ext cx="9169152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8" y="4899364"/>
            <a:ext cx="9119561" cy="195863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0" i="0" dirty="0" smtClean="0">
                <a:solidFill>
                  <a:srgbClr val="23292F"/>
                </a:solidFill>
                <a:effectLst/>
                <a:latin typeface="Verdana"/>
              </a:rPr>
              <a:t>Париж – столица Франции с X в. Красивые места и исторические памятники встречаются в Париже буквально на каждом шагу, и перечислять их можно бесконечно:</a:t>
            </a:r>
            <a:br>
              <a:rPr lang="ru-RU" sz="1800" b="0" i="0" dirty="0" smtClean="0">
                <a:solidFill>
                  <a:srgbClr val="23292F"/>
                </a:solidFill>
                <a:effectLst/>
                <a:latin typeface="Verdana"/>
              </a:rPr>
            </a:br>
            <a:r>
              <a:rPr lang="ru-RU" sz="1800" b="0" i="0" dirty="0" smtClean="0">
                <a:solidFill>
                  <a:srgbClr val="23292F"/>
                </a:solidFill>
                <a:effectLst/>
                <a:latin typeface="Verdana"/>
              </a:rPr>
              <a:t>Остров Сите – центр города, на котором стоит знаменитый Собор Парижской Богоматери – шедевр готической архитектуры, воспетый в своих творениях многими писателями и художниками.</a:t>
            </a:r>
            <a:r>
              <a:rPr lang="ru-RU" b="0" i="0" dirty="0" smtClean="0">
                <a:solidFill>
                  <a:srgbClr val="23292F"/>
                </a:solidFill>
                <a:effectLst/>
                <a:latin typeface="Verdana"/>
              </a:rPr>
              <a:t/>
            </a:r>
            <a:br>
              <a:rPr lang="ru-RU" b="0" i="0" dirty="0" smtClean="0">
                <a:solidFill>
                  <a:srgbClr val="23292F"/>
                </a:solidFill>
                <a:effectLst/>
                <a:latin typeface="Verdan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91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36"/>
            <a:ext cx="8571803" cy="4793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1128"/>
            <a:ext cx="9036496" cy="2463436"/>
          </a:xfrm>
        </p:spPr>
        <p:txBody>
          <a:bodyPr>
            <a:noAutofit/>
          </a:bodyPr>
          <a:lstStyle/>
          <a:p>
            <a: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  <a:t>На правом берегу Сены сосредоточены главные достопримечательности Парижа. Самый известный и крупный музей мира – бывшая королевская резиденция Лувр, собравший в своих стенах более 300 тысяч работ разных эпох и стилей. Триумфальная арка на площади Шарля де Голля, самая красивая улица Франции и мира – Елисейские поля с Елисейским дворцом (резиденция Президента), площадь Согласия с древнеегипетской </a:t>
            </a:r>
            <a:r>
              <a:rPr lang="ru-RU" sz="1600" b="0" i="0" dirty="0" err="1" smtClean="0">
                <a:solidFill>
                  <a:srgbClr val="23292F"/>
                </a:solidFill>
                <a:effectLst/>
                <a:latin typeface="Verdana"/>
              </a:rPr>
              <a:t>Луксорской</a:t>
            </a:r>
            <a: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  <a:t> колонной, оперный театр Гарнье – самый большой в мире, восхитительно красивый сад Тюильри.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546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1722"/>
            <a:ext cx="8856984" cy="5341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036496" cy="1340768"/>
          </a:xfrm>
        </p:spPr>
        <p:txBody>
          <a:bodyPr>
            <a:noAutofit/>
          </a:bodyPr>
          <a:lstStyle/>
          <a:p>
            <a: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  <a:t>Левый берег Сены приютил символ Парижа – Эйфелеву башню</a:t>
            </a:r>
            <a:r>
              <a:rPr lang="ru-RU" sz="1600" dirty="0" smtClean="0">
                <a:solidFill>
                  <a:srgbClr val="000000"/>
                </a:solidFill>
                <a:latin typeface="Trebuchet MS"/>
              </a:rPr>
              <a:t>. Она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rebuchet MS"/>
              </a:rPr>
              <a:t> является одной из самых известных и посещаемых достопримечательностей Европы. Также она является самым высоким зданием Франции. Её высота составляет 32.3 м, что примерно равно 70-этажному зданию! На территории достопримечательности постоянно функционирует 2 ресторана, почта, лифты и многое другое.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0150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8" y="188640"/>
            <a:ext cx="9019728" cy="519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</p:spPr>
        <p:txBody>
          <a:bodyPr>
            <a:noAutofit/>
          </a:bodyPr>
          <a:lstStyle/>
          <a:p>
            <a:r>
              <a:rPr lang="ru-RU" sz="1600" b="1" i="0" dirty="0" smtClean="0">
                <a:solidFill>
                  <a:srgbClr val="23292F"/>
                </a:solidFill>
                <a:effectLst/>
                <a:latin typeface="Verdana"/>
              </a:rPr>
              <a:t>Версаль. </a:t>
            </a:r>
            <a: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  <a:t>Это известный всему миру пригород Парижа, одно из самых красивых мест во Франции. Великолепный образец дворцово-паркового искусства долгое время был резиденцией французских королей. Версальский дворец, перестроенный Людовиком XIV из обычного охотничьего домика в роскошную резиденцию, – один из самых больших в мире, его длина составляет 680 м., а парк раскинулся практически на 100 га.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190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6632"/>
            <a:ext cx="9036497" cy="674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0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58" y="0"/>
            <a:ext cx="9110642" cy="5564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89240"/>
            <a:ext cx="9036496" cy="126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0" u="none" strike="noStrike" dirty="0" smtClean="0">
                <a:solidFill>
                  <a:srgbClr val="296889"/>
                </a:solidFill>
                <a:effectLst/>
                <a:latin typeface="Trebuchet MS"/>
              </a:rPr>
              <a:t>Бургундия</a:t>
            </a:r>
            <a:r>
              <a:rPr lang="ru-RU" sz="1800" b="0" i="0" u="none" strike="noStrike" dirty="0" smtClean="0">
                <a:solidFill>
                  <a:srgbClr val="296889"/>
                </a:solidFill>
                <a:effectLst/>
                <a:latin typeface="Trebuchet MS"/>
              </a:rPr>
              <a:t/>
            </a:r>
            <a:br>
              <a:rPr lang="ru-RU" sz="1800" b="0" i="0" u="none" strike="noStrike" dirty="0" smtClean="0">
                <a:solidFill>
                  <a:srgbClr val="296889"/>
                </a:solidFill>
                <a:effectLst/>
                <a:latin typeface="Trebuchet MS"/>
              </a:rPr>
            </a:br>
            <a:r>
              <a:rPr lang="ru-RU" sz="1800" b="0" i="0" dirty="0" smtClean="0">
                <a:solidFill>
                  <a:srgbClr val="23292F"/>
                </a:solidFill>
                <a:effectLst/>
                <a:latin typeface="Verdana"/>
              </a:rPr>
              <a:t>Одна из исторических провинций Франции в бассейне реки Сены знаменита своими виноградниками и озерами, пастбищами и лугами, старинными замками, церквями, винодельческими и кулинарными традициями</a:t>
            </a:r>
            <a: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  <a:t/>
            </a:r>
            <a:b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44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7" y="116632"/>
            <a:ext cx="9115223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412776"/>
          </a:xfrm>
        </p:spPr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23292F"/>
                </a:solidFill>
                <a:effectLst/>
                <a:latin typeface="Verdana"/>
              </a:rPr>
              <a:t>Исторические памятники Бургундии разбросаны по всей ее территории – аббатство </a:t>
            </a:r>
            <a:r>
              <a:rPr lang="ru-RU" sz="1800" b="0" i="0" dirty="0" err="1" smtClean="0">
                <a:solidFill>
                  <a:srgbClr val="23292F"/>
                </a:solidFill>
                <a:effectLst/>
                <a:latin typeface="Verdana"/>
              </a:rPr>
              <a:t>Фонтеней</a:t>
            </a:r>
            <a:r>
              <a:rPr lang="ru-RU" sz="1800" b="0" i="0" dirty="0" smtClean="0">
                <a:solidFill>
                  <a:srgbClr val="23292F"/>
                </a:solidFill>
                <a:effectLst/>
                <a:latin typeface="Verdana"/>
              </a:rPr>
              <a:t> (с 1981 г. под защитой ЮНЕСКО), величественная крепость — замок Коше (XI в.), замок </a:t>
            </a:r>
            <a:r>
              <a:rPr lang="ru-RU" sz="1800" b="0" i="0" dirty="0" err="1" smtClean="0">
                <a:solidFill>
                  <a:srgbClr val="23292F"/>
                </a:solidFill>
                <a:effectLst/>
                <a:latin typeface="Verdana"/>
              </a:rPr>
              <a:t>Сент-Пуэнт</a:t>
            </a:r>
            <a:r>
              <a:rPr lang="ru-RU" sz="1800" b="0" i="0" dirty="0" smtClean="0">
                <a:solidFill>
                  <a:srgbClr val="23292F"/>
                </a:solidFill>
                <a:effectLst/>
                <a:latin typeface="Verdana"/>
              </a:rPr>
              <a:t> и множество других средневековых </a:t>
            </a:r>
            <a:r>
              <a:rPr lang="ru-RU" sz="1600" b="0" i="0" dirty="0" smtClean="0">
                <a:solidFill>
                  <a:srgbClr val="23292F"/>
                </a:solidFill>
                <a:effectLst/>
                <a:latin typeface="Verdana"/>
              </a:rPr>
              <a:t>памятников архитектуры.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263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444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Франция.</vt:lpstr>
      <vt:lpstr>Франция – это самая очаровательная и красивая страна Европы. Здесь собрано редкое культурное наследие, горные пейзажи белоснежных Альп, средневековые замки и великолепные дворцы завораживают своей красотой. </vt:lpstr>
      <vt:lpstr>Париж – столица Франции с X в. Красивые места и исторические памятники встречаются в Париже буквально на каждом шагу, и перечислять их можно бесконечно: Остров Сите – центр города, на котором стоит знаменитый Собор Парижской Богоматери – шедевр готической архитектуры, воспетый в своих творениях многими писателями и художниками. </vt:lpstr>
      <vt:lpstr>На правом берегу Сены сосредоточены главные достопримечательности Парижа. Самый известный и крупный музей мира – бывшая королевская резиденция Лувр, собравший в своих стенах более 300 тысяч работ разных эпох и стилей. Триумфальная арка на площади Шарля де Голля, самая красивая улица Франции и мира – Елисейские поля с Елисейским дворцом (резиденция Президента), площадь Согласия с древнеегипетской Луксорской колонной, оперный театр Гарнье – самый большой в мире, восхитительно красивый сад Тюильри.</vt:lpstr>
      <vt:lpstr>Левый берег Сены приютил символ Парижа – Эйфелеву башню. Она является одной из самых известных и посещаемых достопримечательностей Европы. Также она является самым высоким зданием Франции. Её высота составляет 32.3 м, что примерно равно 70-этажному зданию! На территории достопримечательности постоянно функционирует 2 ресторана, почта, лифты и многое другое.</vt:lpstr>
      <vt:lpstr>Версаль. Это известный всему миру пригород Парижа, одно из самых красивых мест во Франции. Великолепный образец дворцово-паркового искусства долгое время был резиденцией французских королей. Версальский дворец, перестроенный Людовиком XIV из обычного охотничьего домика в роскошную резиденцию, – один из самых больших в мире, его длина составляет 680 м., а парк раскинулся практически на 100 га. </vt:lpstr>
      <vt:lpstr>Слайд 7</vt:lpstr>
      <vt:lpstr>Бургундия Одна из исторических провинций Франции в бассейне реки Сены знаменита своими виноградниками и озерами, пастбищами и лугами, старинными замками, церквями, винодельческими и кулинарными традициями </vt:lpstr>
      <vt:lpstr>Исторические памятники Бургундии разбросаны по всей ее территории – аббатство Фонтеней (с 1981 г. под защитой ЮНЕСКО), величественная крепость — замок Коше (XI в.), замок Сент-Пуэнт и множество других средневековых памятников архитектуры.</vt:lpstr>
      <vt:lpstr>Главная ценность Бургундии – виноделие, центрами которого считаются известные с давних пор древний Бон и Шабли, где расположено аббатство Сито, монахи которого поставляли к королевскому столу вина «Шабли».</vt:lpstr>
      <vt:lpstr>Прованс Прованс считают самой красивой провинцией Франции – она соединяет в себе великолепные пляжи и красивые бухты, зеленеющие Альпийские склоны, холмы и виноградные долины, оливковые рощи и очаровательные деревушки, знаменитые замки. Особо красив Прованс летом, когда зацветают его знаменитые лавандовые поля. </vt:lpstr>
      <vt:lpstr>Исторические места Прованса – средневековый порт Вье-Порт в Марселе, папский дворец в Авиньоне и мост Сент-Бенезе. Привлекает туристов и Лазурный берег, включающий в себя знаменитые города-курорты Ницца, Сен-Тропе, Канны и княжество Монако. Здесь расположено множество вилл знаменитостей всего мира и родовые имения многих королевских родов Европы.</vt:lpstr>
      <vt:lpstr>Камарг Камарг – знаменитый биосферный заповедник Франции. На его соленых озерах нашли пристанище розовые фламинго и более 300 видов перелетных птиц, водяные черепахи и бобры. В этом месте обитают и знаменитые белые лошади, пасущиеся на заливных лугах Камарга. </vt:lpstr>
      <vt:lpstr>Здесь находится и еще одно интересное место – соляные поля, ставшие центром добычи соли в древности и средние века. Этот край нетронутой природы привлекает творческих людей своими неприветливыми, но очаровательными пейзажами – солончаки и тростниковые болота, пустынные пляжи и насквозь продуваемые ветрами ущелья.</vt:lpstr>
      <vt:lpstr>Реймс – город королей Реймс – один из главных исторических центров Франции и место ее рождения. Именно в этом месте в 496 г. н.э. принял христианство и короновался на трон первый король франков Хлодвиг. После этого в Реймсе приняли миропомазание на трон 25 французских королей. Здесь находится Собор Реймской Богоматери (1210-1275 гг.), в котором и проходила коронация. Собор вместе с архиепископским дворцом То, внесены во Всемирное наследие ЮНЕСКО. </vt:lpstr>
      <vt:lpstr>Слайд 16</vt:lpstr>
      <vt:lpstr>Долина Луары Долину реки Луара во Франции часто называют Долиной замков, на ее территории находится около 60 красивых архитектурных творений разных веков: мрачные цитадели Ланже и Шинон; замки Шенонсо (Замок дам), Шамбор (возводимый изначально под руководством Леонардо да Винчи, самый большой архитектурный комплекс в долине) и Азе-ле-Ридо эпохи Ренессанса; классический Вилландри; величественный королевский замок Блуа (его четыре крыла символизируют 4 эпохи и 4 стиля – готика, поздняя готика, ренессанс и классика); средневековый королевский замок Амбуаз и другие исторические места. </vt:lpstr>
      <vt:lpstr>Слайд 18</vt:lpstr>
      <vt:lpstr>Слайд 19</vt:lpstr>
      <vt:lpstr>Остров Корсика Остров Корсика известен всему миру в первую очередь, как родина Наполеона. Но помимо этого остров великолепен своей природной красотой в уникальных сочетаниях: реки с разноцветной галькой, гранитные скалы залива Порто, тихие бухты и подводные гроты, пустыня Агриата и ореховые рощи на хребте Кастаньичча, горная дубовая долина Гуиззани и горные озера Агриат надолго запомнятся гостям Франции.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Пользователь</cp:lastModifiedBy>
  <cp:revision>14</cp:revision>
  <dcterms:created xsi:type="dcterms:W3CDTF">2014-10-06T17:29:23Z</dcterms:created>
  <dcterms:modified xsi:type="dcterms:W3CDTF">2018-11-11T16:41:49Z</dcterms:modified>
</cp:coreProperties>
</file>